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5"/>
  </p:sldMasterIdLst>
  <p:notesMasterIdLst>
    <p:notesMasterId r:id="rId21"/>
  </p:notesMasterIdLst>
  <p:handoutMasterIdLst>
    <p:handoutMasterId r:id="rId22"/>
  </p:handoutMasterIdLst>
  <p:sldIdLst>
    <p:sldId id="266" r:id="rId6"/>
    <p:sldId id="256" r:id="rId7"/>
    <p:sldId id="335" r:id="rId8"/>
    <p:sldId id="338" r:id="rId9"/>
    <p:sldId id="339" r:id="rId10"/>
    <p:sldId id="386" r:id="rId11"/>
    <p:sldId id="390" r:id="rId12"/>
    <p:sldId id="389" r:id="rId13"/>
    <p:sldId id="393" r:id="rId14"/>
    <p:sldId id="395" r:id="rId15"/>
    <p:sldId id="396" r:id="rId16"/>
    <p:sldId id="325" r:id="rId17"/>
    <p:sldId id="332" r:id="rId18"/>
    <p:sldId id="333" r:id="rId19"/>
    <p:sldId id="328" r:id="rId20"/>
  </p:sldIdLst>
  <p:sldSz cx="9144000" cy="5143500" type="screen16x9"/>
  <p:notesSz cx="7104063" cy="10234613"/>
  <p:defaultTextStyle>
    <a:defPPr>
      <a:defRPr lang="nl-NL"/>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6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16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F2D0C2-9429-4FCB-B912-84476CC1466B}" v="10" dt="2024-05-23T17:56:14.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63" autoAdjust="0"/>
    <p:restoredTop sz="94551" autoAdjust="0"/>
  </p:normalViewPr>
  <p:slideViewPr>
    <p:cSldViewPr snapToGrid="0" snapToObjects="1">
      <p:cViewPr varScale="1">
        <p:scale>
          <a:sx n="148" d="100"/>
          <a:sy n="148" d="100"/>
        </p:scale>
        <p:origin x="252" y="114"/>
      </p:cViewPr>
      <p:guideLst>
        <p:guide orient="horz" pos="1620"/>
        <p:guide pos="2880"/>
        <p:guide pos="46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 Kuijpers" userId="4a410416-9049-4bec-8d72-081b4c8dfee0" providerId="ADAL" clId="{9BF2D0C2-9429-4FCB-B912-84476CC1466B}"/>
    <pc:docChg chg="undo custSel addSld delSld modSld">
      <pc:chgData name="Ed Kuijpers" userId="4a410416-9049-4bec-8d72-081b4c8dfee0" providerId="ADAL" clId="{9BF2D0C2-9429-4FCB-B912-84476CC1466B}" dt="2024-05-24T10:06:00.547" v="667" actId="6549"/>
      <pc:docMkLst>
        <pc:docMk/>
      </pc:docMkLst>
      <pc:sldChg chg="modSp mod">
        <pc:chgData name="Ed Kuijpers" userId="4a410416-9049-4bec-8d72-081b4c8dfee0" providerId="ADAL" clId="{9BF2D0C2-9429-4FCB-B912-84476CC1466B}" dt="2024-05-18T11:23:09.834" v="3" actId="20577"/>
        <pc:sldMkLst>
          <pc:docMk/>
          <pc:sldMk cId="0" sldId="266"/>
        </pc:sldMkLst>
        <pc:spChg chg="mod">
          <ac:chgData name="Ed Kuijpers" userId="4a410416-9049-4bec-8d72-081b4c8dfee0" providerId="ADAL" clId="{9BF2D0C2-9429-4FCB-B912-84476CC1466B}" dt="2024-05-18T11:23:09.834" v="3" actId="20577"/>
          <ac:spMkLst>
            <pc:docMk/>
            <pc:sldMk cId="0" sldId="266"/>
            <ac:spMk id="5" creationId="{1B25FB45-B29A-4A7B-BDAA-8A016053CDF5}"/>
          </ac:spMkLst>
        </pc:spChg>
      </pc:sldChg>
      <pc:sldChg chg="del">
        <pc:chgData name="Ed Kuijpers" userId="4a410416-9049-4bec-8d72-081b4c8dfee0" providerId="ADAL" clId="{9BF2D0C2-9429-4FCB-B912-84476CC1466B}" dt="2024-05-18T11:43:06.866" v="186" actId="2696"/>
        <pc:sldMkLst>
          <pc:docMk/>
          <pc:sldMk cId="3245284706" sldId="334"/>
        </pc:sldMkLst>
      </pc:sldChg>
      <pc:sldChg chg="modSp mod">
        <pc:chgData name="Ed Kuijpers" userId="4a410416-9049-4bec-8d72-081b4c8dfee0" providerId="ADAL" clId="{9BF2D0C2-9429-4FCB-B912-84476CC1466B}" dt="2024-05-23T13:56:00.513" v="430" actId="6549"/>
        <pc:sldMkLst>
          <pc:docMk/>
          <pc:sldMk cId="3661498591" sldId="339"/>
        </pc:sldMkLst>
        <pc:spChg chg="mod">
          <ac:chgData name="Ed Kuijpers" userId="4a410416-9049-4bec-8d72-081b4c8dfee0" providerId="ADAL" clId="{9BF2D0C2-9429-4FCB-B912-84476CC1466B}" dt="2024-05-22T07:12:43.943" v="220" actId="20577"/>
          <ac:spMkLst>
            <pc:docMk/>
            <pc:sldMk cId="3661498591" sldId="339"/>
            <ac:spMk id="2" creationId="{4A9FCD43-0CFA-7408-DE0C-76E42B189264}"/>
          </ac:spMkLst>
        </pc:spChg>
        <pc:spChg chg="mod">
          <ac:chgData name="Ed Kuijpers" userId="4a410416-9049-4bec-8d72-081b4c8dfee0" providerId="ADAL" clId="{9BF2D0C2-9429-4FCB-B912-84476CC1466B}" dt="2024-05-23T13:56:00.513" v="430" actId="6549"/>
          <ac:spMkLst>
            <pc:docMk/>
            <pc:sldMk cId="3661498591" sldId="339"/>
            <ac:spMk id="9" creationId="{45E3F42B-7086-D99C-A323-E11A8257E174}"/>
          </ac:spMkLst>
        </pc:spChg>
      </pc:sldChg>
      <pc:sldChg chg="modSp mod">
        <pc:chgData name="Ed Kuijpers" userId="4a410416-9049-4bec-8d72-081b4c8dfee0" providerId="ADAL" clId="{9BF2D0C2-9429-4FCB-B912-84476CC1466B}" dt="2024-05-24T10:05:14.635" v="655" actId="108"/>
        <pc:sldMkLst>
          <pc:docMk/>
          <pc:sldMk cId="4243662794" sldId="386"/>
        </pc:sldMkLst>
        <pc:spChg chg="mod">
          <ac:chgData name="Ed Kuijpers" userId="4a410416-9049-4bec-8d72-081b4c8dfee0" providerId="ADAL" clId="{9BF2D0C2-9429-4FCB-B912-84476CC1466B}" dt="2024-05-24T10:04:39.014" v="654" actId="27636"/>
          <ac:spMkLst>
            <pc:docMk/>
            <pc:sldMk cId="4243662794" sldId="386"/>
            <ac:spMk id="4" creationId="{167D4FDE-F123-309F-5364-A9A960FFD7F5}"/>
          </ac:spMkLst>
        </pc:spChg>
        <pc:spChg chg="mod">
          <ac:chgData name="Ed Kuijpers" userId="4a410416-9049-4bec-8d72-081b4c8dfee0" providerId="ADAL" clId="{9BF2D0C2-9429-4FCB-B912-84476CC1466B}" dt="2024-05-24T10:05:14.635" v="655" actId="108"/>
          <ac:spMkLst>
            <pc:docMk/>
            <pc:sldMk cId="4243662794" sldId="386"/>
            <ac:spMk id="5" creationId="{788E5957-1AB8-FBCB-7D86-FD66BF5E1A02}"/>
          </ac:spMkLst>
        </pc:spChg>
      </pc:sldChg>
      <pc:sldChg chg="modSp mod">
        <pc:chgData name="Ed Kuijpers" userId="4a410416-9049-4bec-8d72-081b4c8dfee0" providerId="ADAL" clId="{9BF2D0C2-9429-4FCB-B912-84476CC1466B}" dt="2024-05-23T08:07:18.014" v="382" actId="20577"/>
        <pc:sldMkLst>
          <pc:docMk/>
          <pc:sldMk cId="2306459482" sldId="389"/>
        </pc:sldMkLst>
        <pc:spChg chg="mod">
          <ac:chgData name="Ed Kuijpers" userId="4a410416-9049-4bec-8d72-081b4c8dfee0" providerId="ADAL" clId="{9BF2D0C2-9429-4FCB-B912-84476CC1466B}" dt="2024-05-18T11:29:22.032" v="165" actId="11"/>
          <ac:spMkLst>
            <pc:docMk/>
            <pc:sldMk cId="2306459482" sldId="389"/>
            <ac:spMk id="2" creationId="{FE054D26-AAB7-0B90-4CC9-62A88695DA70}"/>
          </ac:spMkLst>
        </pc:spChg>
        <pc:spChg chg="mod">
          <ac:chgData name="Ed Kuijpers" userId="4a410416-9049-4bec-8d72-081b4c8dfee0" providerId="ADAL" clId="{9BF2D0C2-9429-4FCB-B912-84476CC1466B}" dt="2024-05-23T08:07:18.014" v="382" actId="20577"/>
          <ac:spMkLst>
            <pc:docMk/>
            <pc:sldMk cId="2306459482" sldId="389"/>
            <ac:spMk id="6" creationId="{5800D5FF-DD3E-9B36-394C-CA3DF8BC111E}"/>
          </ac:spMkLst>
        </pc:spChg>
      </pc:sldChg>
      <pc:sldChg chg="del">
        <pc:chgData name="Ed Kuijpers" userId="4a410416-9049-4bec-8d72-081b4c8dfee0" providerId="ADAL" clId="{9BF2D0C2-9429-4FCB-B912-84476CC1466B}" dt="2024-05-18T11:42:55.657" v="185" actId="2696"/>
        <pc:sldMkLst>
          <pc:docMk/>
          <pc:sldMk cId="544275816" sldId="392"/>
        </pc:sldMkLst>
      </pc:sldChg>
      <pc:sldChg chg="modSp mod chgLayout">
        <pc:chgData name="Ed Kuijpers" userId="4a410416-9049-4bec-8d72-081b4c8dfee0" providerId="ADAL" clId="{9BF2D0C2-9429-4FCB-B912-84476CC1466B}" dt="2024-05-24T10:06:00.547" v="667" actId="6549"/>
        <pc:sldMkLst>
          <pc:docMk/>
          <pc:sldMk cId="51578751" sldId="393"/>
        </pc:sldMkLst>
        <pc:spChg chg="mod ord">
          <ac:chgData name="Ed Kuijpers" userId="4a410416-9049-4bec-8d72-081b4c8dfee0" providerId="ADAL" clId="{9BF2D0C2-9429-4FCB-B912-84476CC1466B}" dt="2024-05-22T07:19:56.106" v="291" actId="700"/>
          <ac:spMkLst>
            <pc:docMk/>
            <pc:sldMk cId="51578751" sldId="393"/>
            <ac:spMk id="2" creationId="{0BCC51E9-0790-6AE1-35AB-0598371F44B7}"/>
          </ac:spMkLst>
        </pc:spChg>
        <pc:spChg chg="mod ord">
          <ac:chgData name="Ed Kuijpers" userId="4a410416-9049-4bec-8d72-081b4c8dfee0" providerId="ADAL" clId="{9BF2D0C2-9429-4FCB-B912-84476CC1466B}" dt="2024-05-24T10:05:34.327" v="659" actId="20577"/>
          <ac:spMkLst>
            <pc:docMk/>
            <pc:sldMk cId="51578751" sldId="393"/>
            <ac:spMk id="3" creationId="{A67264B7-E63F-DB28-B51F-A09370139E87}"/>
          </ac:spMkLst>
        </pc:spChg>
        <pc:spChg chg="mod ord">
          <ac:chgData name="Ed Kuijpers" userId="4a410416-9049-4bec-8d72-081b4c8dfee0" providerId="ADAL" clId="{9BF2D0C2-9429-4FCB-B912-84476CC1466B}" dt="2024-05-24T10:05:48.895" v="661" actId="27636"/>
          <ac:spMkLst>
            <pc:docMk/>
            <pc:sldMk cId="51578751" sldId="393"/>
            <ac:spMk id="4" creationId="{303E9001-4A5F-E40B-393F-7D9309CD9319}"/>
          </ac:spMkLst>
        </pc:spChg>
        <pc:spChg chg="mod ord">
          <ac:chgData name="Ed Kuijpers" userId="4a410416-9049-4bec-8d72-081b4c8dfee0" providerId="ADAL" clId="{9BF2D0C2-9429-4FCB-B912-84476CC1466B}" dt="2024-05-24T10:06:00.547" v="667" actId="6549"/>
          <ac:spMkLst>
            <pc:docMk/>
            <pc:sldMk cId="51578751" sldId="393"/>
            <ac:spMk id="5" creationId="{6DFDCAB8-EB65-00AF-2A63-619204A6C9B9}"/>
          </ac:spMkLst>
        </pc:spChg>
      </pc:sldChg>
      <pc:sldChg chg="modSp new del mod">
        <pc:chgData name="Ed Kuijpers" userId="4a410416-9049-4bec-8d72-081b4c8dfee0" providerId="ADAL" clId="{9BF2D0C2-9429-4FCB-B912-84476CC1466B}" dt="2024-05-18T11:42:48.765" v="184" actId="2696"/>
        <pc:sldMkLst>
          <pc:docMk/>
          <pc:sldMk cId="2393554696" sldId="394"/>
        </pc:sldMkLst>
        <pc:spChg chg="mod">
          <ac:chgData name="Ed Kuijpers" userId="4a410416-9049-4bec-8d72-081b4c8dfee0" providerId="ADAL" clId="{9BF2D0C2-9429-4FCB-B912-84476CC1466B}" dt="2024-05-18T11:37:53.923" v="183" actId="20577"/>
          <ac:spMkLst>
            <pc:docMk/>
            <pc:sldMk cId="2393554696" sldId="394"/>
            <ac:spMk id="3" creationId="{3128F1EF-C51D-F87D-5CBB-D92CD265C7D0}"/>
          </ac:spMkLst>
        </pc:spChg>
      </pc:sldChg>
      <pc:sldChg chg="addSp modSp new mod">
        <pc:chgData name="Ed Kuijpers" userId="4a410416-9049-4bec-8d72-081b4c8dfee0" providerId="ADAL" clId="{9BF2D0C2-9429-4FCB-B912-84476CC1466B}" dt="2024-05-23T17:57:15.722" v="553" actId="1076"/>
        <pc:sldMkLst>
          <pc:docMk/>
          <pc:sldMk cId="1531125277" sldId="396"/>
        </pc:sldMkLst>
        <pc:spChg chg="mod">
          <ac:chgData name="Ed Kuijpers" userId="4a410416-9049-4bec-8d72-081b4c8dfee0" providerId="ADAL" clId="{9BF2D0C2-9429-4FCB-B912-84476CC1466B}" dt="2024-05-23T17:57:15.722" v="553" actId="1076"/>
          <ac:spMkLst>
            <pc:docMk/>
            <pc:sldMk cId="1531125277" sldId="396"/>
            <ac:spMk id="3" creationId="{37D6AD0C-1DA1-1556-28E9-F38F489C6978}"/>
          </ac:spMkLst>
        </pc:spChg>
        <pc:spChg chg="mod">
          <ac:chgData name="Ed Kuijpers" userId="4a410416-9049-4bec-8d72-081b4c8dfee0" providerId="ADAL" clId="{9BF2D0C2-9429-4FCB-B912-84476CC1466B}" dt="2024-05-23T17:56:19.183" v="549" actId="1076"/>
          <ac:spMkLst>
            <pc:docMk/>
            <pc:sldMk cId="1531125277" sldId="396"/>
            <ac:spMk id="4" creationId="{DFFAFA73-0F47-A1B4-2FE9-1D9AF5992E3E}"/>
          </ac:spMkLst>
        </pc:spChg>
        <pc:spChg chg="mod">
          <ac:chgData name="Ed Kuijpers" userId="4a410416-9049-4bec-8d72-081b4c8dfee0" providerId="ADAL" clId="{9BF2D0C2-9429-4FCB-B912-84476CC1466B}" dt="2024-05-23T17:57:05.278" v="552" actId="27636"/>
          <ac:spMkLst>
            <pc:docMk/>
            <pc:sldMk cId="1531125277" sldId="396"/>
            <ac:spMk id="5" creationId="{032B376F-79A2-A6B7-268C-941E758F0F69}"/>
          </ac:spMkLst>
        </pc:spChg>
        <pc:picChg chg="add mod">
          <ac:chgData name="Ed Kuijpers" userId="4a410416-9049-4bec-8d72-081b4c8dfee0" providerId="ADAL" clId="{9BF2D0C2-9429-4FCB-B912-84476CC1466B}" dt="2024-05-23T17:56:14.946" v="548" actId="1076"/>
          <ac:picMkLst>
            <pc:docMk/>
            <pc:sldMk cId="1531125277" sldId="396"/>
            <ac:picMk id="1026" creationId="{BD2AD43C-188D-9BC6-4B96-476D2874DA3E}"/>
          </ac:picMkLst>
        </pc:picChg>
      </pc:sldChg>
      <pc:sldChg chg="new del">
        <pc:chgData name="Ed Kuijpers" userId="4a410416-9049-4bec-8d72-081b4c8dfee0" providerId="ADAL" clId="{9BF2D0C2-9429-4FCB-B912-84476CC1466B}" dt="2024-05-22T07:15:38.935" v="272" actId="2696"/>
        <pc:sldMkLst>
          <pc:docMk/>
          <pc:sldMk cId="3870975412" sldId="3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078427" cy="511731"/>
          </a:xfrm>
          <a:prstGeom prst="rect">
            <a:avLst/>
          </a:prstGeom>
        </p:spPr>
        <p:txBody>
          <a:bodyPr vert="horz" lIns="99075" tIns="49538" rIns="99075" bIns="49538" rtlCol="0"/>
          <a:lstStyle>
            <a:lvl1pPr algn="l" fontAlgn="auto">
              <a:spcBef>
                <a:spcPts val="0"/>
              </a:spcBef>
              <a:spcAft>
                <a:spcPts val="0"/>
              </a:spcAft>
              <a:defRPr sz="13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fontAlgn="auto">
              <a:spcBef>
                <a:spcPts val="0"/>
              </a:spcBef>
              <a:spcAft>
                <a:spcPts val="0"/>
              </a:spcAft>
              <a:defRPr sz="1300" smtClean="0">
                <a:latin typeface="+mn-lt"/>
                <a:ea typeface="+mn-ea"/>
                <a:cs typeface="+mn-cs"/>
              </a:defRPr>
            </a:lvl1pPr>
          </a:lstStyle>
          <a:p>
            <a:pPr>
              <a:defRPr/>
            </a:pPr>
            <a:fld id="{718153E2-5A23-9C4B-ABFD-85C34EE68D2E}" type="datetime1">
              <a:rPr lang="nl-NL"/>
              <a:pPr>
                <a:defRPr/>
              </a:pPr>
              <a:t>24-5-2024</a:t>
            </a:fld>
            <a:endParaRPr lang="nl-NL"/>
          </a:p>
        </p:txBody>
      </p:sp>
      <p:sp>
        <p:nvSpPr>
          <p:cNvPr id="4" name="Tijdelijke aanduiding voor voettekst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fontAlgn="auto">
              <a:spcBef>
                <a:spcPts val="0"/>
              </a:spcBef>
              <a:spcAft>
                <a:spcPts val="0"/>
              </a:spcAft>
              <a:defRPr sz="13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fontAlgn="auto">
              <a:spcBef>
                <a:spcPts val="0"/>
              </a:spcBef>
              <a:spcAft>
                <a:spcPts val="0"/>
              </a:spcAft>
              <a:defRPr sz="1300" smtClean="0">
                <a:latin typeface="+mn-lt"/>
                <a:ea typeface="+mn-ea"/>
                <a:cs typeface="+mn-cs"/>
              </a:defRPr>
            </a:lvl1pPr>
          </a:lstStyle>
          <a:p>
            <a:pPr>
              <a:defRPr/>
            </a:pPr>
            <a:fld id="{995A4000-AB18-BA45-8B08-03F3A0050F12}" type="slidenum">
              <a:rPr lang="nl-NL"/>
              <a:pPr>
                <a:defRPr/>
              </a:pPr>
              <a:t>‹#›</a:t>
            </a:fld>
            <a:endParaRPr lang="nl-NL"/>
          </a:p>
        </p:txBody>
      </p:sp>
    </p:spTree>
    <p:extLst>
      <p:ext uri="{BB962C8B-B14F-4D97-AF65-F5344CB8AC3E}">
        <p14:creationId xmlns:p14="http://schemas.microsoft.com/office/powerpoint/2010/main" val="20744598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078427" cy="511731"/>
          </a:xfrm>
          <a:prstGeom prst="rect">
            <a:avLst/>
          </a:prstGeom>
        </p:spPr>
        <p:txBody>
          <a:bodyPr vert="horz" lIns="99075" tIns="49538" rIns="99075" bIns="49538" rtlCol="0"/>
          <a:lstStyle>
            <a:lvl1pPr algn="l" fontAlgn="auto">
              <a:spcBef>
                <a:spcPts val="0"/>
              </a:spcBef>
              <a:spcAft>
                <a:spcPts val="0"/>
              </a:spcAft>
              <a:defRPr sz="13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4023992" y="0"/>
            <a:ext cx="3078427" cy="511731"/>
          </a:xfrm>
          <a:prstGeom prst="rect">
            <a:avLst/>
          </a:prstGeom>
        </p:spPr>
        <p:txBody>
          <a:bodyPr vert="horz" lIns="99075" tIns="49538" rIns="99075" bIns="49538" rtlCol="0"/>
          <a:lstStyle>
            <a:lvl1pPr algn="r" fontAlgn="auto">
              <a:spcBef>
                <a:spcPts val="0"/>
              </a:spcBef>
              <a:spcAft>
                <a:spcPts val="0"/>
              </a:spcAft>
              <a:defRPr sz="1300" smtClean="0">
                <a:latin typeface="+mn-lt"/>
                <a:ea typeface="+mn-ea"/>
                <a:cs typeface="+mn-cs"/>
              </a:defRPr>
            </a:lvl1pPr>
          </a:lstStyle>
          <a:p>
            <a:pPr>
              <a:defRPr/>
            </a:pPr>
            <a:fld id="{3178DF84-B348-DA4D-9998-A76BB457FE31}" type="datetime1">
              <a:rPr lang="nl-NL"/>
              <a:pPr>
                <a:defRPr/>
              </a:pPr>
              <a:t>24-5-2024</a:t>
            </a:fld>
            <a:endParaRPr lang="nl-NL"/>
          </a:p>
        </p:txBody>
      </p:sp>
      <p:sp>
        <p:nvSpPr>
          <p:cNvPr id="4" name="Tijdelijke aanduiding voor dia-afbeelding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pPr lvl="0"/>
            <a:endParaRPr lang="nl-NL" noProof="0"/>
          </a:p>
        </p:txBody>
      </p:sp>
      <p:sp>
        <p:nvSpPr>
          <p:cNvPr id="5" name="Tijdelijke aanduiding voor notities 4"/>
          <p:cNvSpPr>
            <a:spLocks noGrp="1"/>
          </p:cNvSpPr>
          <p:nvPr>
            <p:ph type="body" sz="quarter" idx="3"/>
          </p:nvPr>
        </p:nvSpPr>
        <p:spPr>
          <a:xfrm>
            <a:off x="710407" y="4861441"/>
            <a:ext cx="5683250" cy="4605576"/>
          </a:xfrm>
          <a:prstGeom prst="rect">
            <a:avLst/>
          </a:prstGeom>
        </p:spPr>
        <p:txBody>
          <a:bodyPr vert="horz" lIns="99075" tIns="49538" rIns="99075" bIns="49538" rtlCol="0">
            <a:normAutofit/>
          </a:bodyPr>
          <a:lstStyle/>
          <a:p>
            <a:pPr lvl="0"/>
            <a:r>
              <a:rPr lang="en-US" noProof="0"/>
              <a:t>Klik om de tekststijl van het model te bewerken</a:t>
            </a:r>
          </a:p>
          <a:p>
            <a:pPr lvl="1"/>
            <a:r>
              <a:rPr lang="en-US" noProof="0"/>
              <a:t>Tweede niveau</a:t>
            </a:r>
          </a:p>
          <a:p>
            <a:pPr lvl="2"/>
            <a:r>
              <a:rPr lang="en-US" noProof="0"/>
              <a:t>Derde niveau</a:t>
            </a:r>
          </a:p>
          <a:p>
            <a:pPr lvl="3"/>
            <a:r>
              <a:rPr lang="en-US" noProof="0"/>
              <a:t>Vierde niveau</a:t>
            </a:r>
          </a:p>
          <a:p>
            <a:pPr lvl="4"/>
            <a:r>
              <a:rPr lang="en-US" noProof="0"/>
              <a:t>Vijfde niveau</a:t>
            </a:r>
            <a:endParaRPr lang="nl-NL" noProof="0"/>
          </a:p>
        </p:txBody>
      </p:sp>
      <p:sp>
        <p:nvSpPr>
          <p:cNvPr id="6" name="Tijdelijke aanduiding voor voettekst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fontAlgn="auto">
              <a:spcBef>
                <a:spcPts val="0"/>
              </a:spcBef>
              <a:spcAft>
                <a:spcPts val="0"/>
              </a:spcAft>
              <a:defRPr sz="13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fontAlgn="auto">
              <a:spcBef>
                <a:spcPts val="0"/>
              </a:spcBef>
              <a:spcAft>
                <a:spcPts val="0"/>
              </a:spcAft>
              <a:defRPr sz="1300" smtClean="0">
                <a:latin typeface="+mn-lt"/>
                <a:ea typeface="+mn-ea"/>
                <a:cs typeface="+mn-cs"/>
              </a:defRPr>
            </a:lvl1pPr>
          </a:lstStyle>
          <a:p>
            <a:pPr>
              <a:defRPr/>
            </a:pPr>
            <a:fld id="{BF9849F0-B82A-A442-AB4B-EDB93AD1F2DC}" type="slidenum">
              <a:rPr lang="nl-NL"/>
              <a:pPr>
                <a:defRPr/>
              </a:pPr>
              <a:t>‹#›</a:t>
            </a:fld>
            <a:endParaRPr lang="nl-NL"/>
          </a:p>
        </p:txBody>
      </p:sp>
    </p:spTree>
    <p:extLst>
      <p:ext uri="{BB962C8B-B14F-4D97-AF65-F5344CB8AC3E}">
        <p14:creationId xmlns:p14="http://schemas.microsoft.com/office/powerpoint/2010/main" val="267935990"/>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a:pPr>
                <a:defRPr/>
              </a:pPr>
              <a:t>2</a:t>
            </a:fld>
            <a:endParaRPr lang="nl-NL"/>
          </a:p>
        </p:txBody>
      </p:sp>
    </p:spTree>
    <p:extLst>
      <p:ext uri="{BB962C8B-B14F-4D97-AF65-F5344CB8AC3E}">
        <p14:creationId xmlns:p14="http://schemas.microsoft.com/office/powerpoint/2010/main" val="4281993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dia-01">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20714E49-4662-5240-A87F-8FFEEA8D711B}"/>
              </a:ext>
            </a:extLst>
          </p:cNvPr>
          <p:cNvPicPr>
            <a:picLocks noChangeAspect="1"/>
          </p:cNvPicPr>
          <p:nvPr userDrawn="1"/>
        </p:nvPicPr>
        <p:blipFill>
          <a:blip r:embed="rId2"/>
          <a:srcRect/>
          <a:stretch/>
        </p:blipFill>
        <p:spPr>
          <a:xfrm>
            <a:off x="0" y="0"/>
            <a:ext cx="9144000" cy="5143500"/>
          </a:xfrm>
          <a:prstGeom prst="rect">
            <a:avLst/>
          </a:prstGeom>
        </p:spPr>
      </p:pic>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73768"/>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8" name="Afbeelding 17">
            <a:extLst>
              <a:ext uri="{FF2B5EF4-FFF2-40B4-BE49-F238E27FC236}">
                <a16:creationId xmlns:a16="http://schemas.microsoft.com/office/drawing/2014/main" id="{062BD3B6-FE14-5847-A939-752BCE36223D}"/>
              </a:ext>
            </a:extLst>
          </p:cNvPr>
          <p:cNvPicPr>
            <a:picLocks noChangeAspect="1"/>
          </p:cNvPicPr>
          <p:nvPr userDrawn="1"/>
        </p:nvPicPr>
        <p:blipFill>
          <a:blip r:embed="rId3"/>
          <a:srcRect/>
          <a:stretch/>
        </p:blipFill>
        <p:spPr>
          <a:xfrm>
            <a:off x="7270525" y="4524301"/>
            <a:ext cx="1873473" cy="619198"/>
          </a:xfrm>
          <a:prstGeom prst="rect">
            <a:avLst/>
          </a:prstGeom>
        </p:spPr>
      </p:pic>
      <p:pic>
        <p:nvPicPr>
          <p:cNvPr id="8" name="Picture Placeholder 10" descr="Text&#10;&#10;Description automatically generated with medium confidence">
            <a:extLst>
              <a:ext uri="{FF2B5EF4-FFF2-40B4-BE49-F238E27FC236}">
                <a16:creationId xmlns:a16="http://schemas.microsoft.com/office/drawing/2014/main" id="{8889535F-BD1A-4667-A935-5A6C4E9365CC}"/>
              </a:ext>
            </a:extLst>
          </p:cNvPr>
          <p:cNvPicPr>
            <a:picLocks noChangeAspect="1"/>
          </p:cNvPicPr>
          <p:nvPr userDrawn="1"/>
        </p:nvPicPr>
        <p:blipFill>
          <a:blip r:embed="rId4"/>
          <a:srcRect t="2361" b="2361"/>
          <a:stretch>
            <a:fillRect/>
          </a:stretch>
        </p:blipFill>
        <p:spPr>
          <a:xfrm>
            <a:off x="5863244" y="0"/>
            <a:ext cx="3280756" cy="539444"/>
          </a:xfrm>
          <a:prstGeom prst="rect">
            <a:avLst/>
          </a:prstGeom>
        </p:spPr>
      </p:pic>
      <p:sp>
        <p:nvSpPr>
          <p:cNvPr id="2" name="Footer Placeholder 1">
            <a:extLst>
              <a:ext uri="{FF2B5EF4-FFF2-40B4-BE49-F238E27FC236}">
                <a16:creationId xmlns:a16="http://schemas.microsoft.com/office/drawing/2014/main" id="{9AD95890-A0C2-427F-A093-03B0831CD531}"/>
              </a:ext>
            </a:extLst>
          </p:cNvPr>
          <p:cNvSpPr>
            <a:spLocks noGrp="1"/>
          </p:cNvSpPr>
          <p:nvPr>
            <p:ph type="ftr" sz="quarter" idx="14"/>
          </p:nvPr>
        </p:nvSpPr>
        <p:spPr>
          <a:xfrm>
            <a:off x="657922" y="4676319"/>
            <a:ext cx="3914078" cy="273844"/>
          </a:xfrm>
          <a:prstGeom prst="rect">
            <a:avLst/>
          </a:prstGeom>
        </p:spPr>
        <p:txBody>
          <a:bodyPr/>
          <a:lstStyle>
            <a:lvl1pPr>
              <a:defRPr>
                <a:solidFill>
                  <a:schemeClr val="bg1"/>
                </a:solidFill>
              </a:defRPr>
            </a:lvl1pPr>
          </a:lstStyle>
          <a:p>
            <a:pPr>
              <a:defRPr/>
            </a:pPr>
            <a:endParaRPr lang="nl-NL" dirty="0"/>
          </a:p>
        </p:txBody>
      </p:sp>
      <p:sp>
        <p:nvSpPr>
          <p:cNvPr id="3" name="Slide Number Placeholder 2">
            <a:extLst>
              <a:ext uri="{FF2B5EF4-FFF2-40B4-BE49-F238E27FC236}">
                <a16:creationId xmlns:a16="http://schemas.microsoft.com/office/drawing/2014/main" id="{FEA6E729-8882-4833-8A9E-BE059AA19720}"/>
              </a:ext>
            </a:extLst>
          </p:cNvPr>
          <p:cNvSpPr>
            <a:spLocks noGrp="1"/>
          </p:cNvSpPr>
          <p:nvPr>
            <p:ph type="sldNum" sz="quarter" idx="15"/>
          </p:nvPr>
        </p:nvSpPr>
        <p:spPr/>
        <p:txBody>
          <a:bodyPr/>
          <a:lstStyle>
            <a:lvl1pPr>
              <a:defRPr>
                <a:solidFill>
                  <a:schemeClr val="bg1"/>
                </a:solidFill>
              </a:defRPr>
            </a:lvl1pPr>
          </a:lstStyle>
          <a:p>
            <a:r>
              <a:rPr lang="nl-NL" dirty="0"/>
              <a:t> -</a:t>
            </a:r>
            <a:fld id="{49004725-3891-F142-B776-4F4F06198762}" type="slidenum">
              <a:rPr lang="nl-NL" smtClean="0"/>
              <a:pPr/>
              <a:t>‹#›</a:t>
            </a:fld>
            <a:r>
              <a:rPr lang="nl-NL" dirty="0"/>
              <a:t> -</a:t>
            </a:r>
          </a:p>
        </p:txBody>
      </p:sp>
      <p:sp>
        <p:nvSpPr>
          <p:cNvPr id="12" name="Title 11">
            <a:extLst>
              <a:ext uri="{FF2B5EF4-FFF2-40B4-BE49-F238E27FC236}">
                <a16:creationId xmlns:a16="http://schemas.microsoft.com/office/drawing/2014/main" id="{032F2A01-0373-423A-BAF4-ED15F8BB7FC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438675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foto en objec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11B77A1-2FC4-0045-B9FD-2F4FEE87C73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12" name="Tijdelijke aanduiding voor inhoud 7">
            <a:extLst>
              <a:ext uri="{FF2B5EF4-FFF2-40B4-BE49-F238E27FC236}">
                <a16:creationId xmlns:a16="http://schemas.microsoft.com/office/drawing/2014/main" id="{12E6FC1D-61CE-E940-A9CA-2EAE39A628F7}"/>
              </a:ext>
            </a:extLst>
          </p:cNvPr>
          <p:cNvSpPr>
            <a:spLocks noGrp="1"/>
          </p:cNvSpPr>
          <p:nvPr>
            <p:ph sz="quarter" idx="20"/>
          </p:nvPr>
        </p:nvSpPr>
        <p:spPr>
          <a:xfrm>
            <a:off x="4751388" y="2103438"/>
            <a:ext cx="3557296"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voettekst 3">
            <a:extLst>
              <a:ext uri="{FF2B5EF4-FFF2-40B4-BE49-F238E27FC236}">
                <a16:creationId xmlns:a16="http://schemas.microsoft.com/office/drawing/2014/main" id="{85FA0FFB-3874-7E40-89B2-F972D5F73CD2}"/>
              </a:ext>
            </a:extLst>
          </p:cNvPr>
          <p:cNvSpPr>
            <a:spLocks noGrp="1"/>
          </p:cNvSpPr>
          <p:nvPr>
            <p:ph type="ftr" sz="quarter" idx="21"/>
          </p:nvPr>
        </p:nvSpPr>
        <p:spPr>
          <a:xfrm>
            <a:off x="657922" y="4676319"/>
            <a:ext cx="3914078" cy="273844"/>
          </a:xfrm>
          <a:prstGeom prst="rect">
            <a:avLst/>
          </a:prstGeom>
        </p:spPr>
        <p:txBody>
          <a:bodyPr/>
          <a:lstStyle/>
          <a:p>
            <a:pPr>
              <a:defRPr/>
            </a:pPr>
            <a:endParaRPr lang="nl-NL" dirty="0"/>
          </a:p>
        </p:txBody>
      </p:sp>
      <p:sp>
        <p:nvSpPr>
          <p:cNvPr id="8" name="Tijdelijke aanduiding voor afbeelding 7">
            <a:extLst>
              <a:ext uri="{FF2B5EF4-FFF2-40B4-BE49-F238E27FC236}">
                <a16:creationId xmlns:a16="http://schemas.microsoft.com/office/drawing/2014/main" id="{4ACD6D51-22BA-1E44-92F0-52CBDC4FA850}"/>
              </a:ext>
            </a:extLst>
          </p:cNvPr>
          <p:cNvSpPr>
            <a:spLocks noGrp="1"/>
          </p:cNvSpPr>
          <p:nvPr>
            <p:ph type="pic" sz="quarter" idx="22"/>
          </p:nvPr>
        </p:nvSpPr>
        <p:spPr>
          <a:xfrm>
            <a:off x="0" y="627063"/>
            <a:ext cx="4572000" cy="3889376"/>
          </a:xfrm>
        </p:spPr>
        <p:txBody>
          <a:bodyPr/>
          <a:lstStyle/>
          <a:p>
            <a:endParaRPr lang="nl-NL"/>
          </a:p>
        </p:txBody>
      </p:sp>
      <p:pic>
        <p:nvPicPr>
          <p:cNvPr id="11" name="Afbeelding 10">
            <a:extLst>
              <a:ext uri="{FF2B5EF4-FFF2-40B4-BE49-F238E27FC236}">
                <a16:creationId xmlns:a16="http://schemas.microsoft.com/office/drawing/2014/main" id="{08FE686D-C0FF-3346-B6FF-27D31B96E4FA}"/>
              </a:ext>
            </a:extLst>
          </p:cNvPr>
          <p:cNvPicPr>
            <a:picLocks noChangeAspect="1"/>
          </p:cNvPicPr>
          <p:nvPr userDrawn="1"/>
        </p:nvPicPr>
        <p:blipFill>
          <a:blip r:embed="rId3"/>
          <a:srcRect/>
          <a:stretch/>
        </p:blipFill>
        <p:spPr>
          <a:xfrm>
            <a:off x="7270525" y="4524301"/>
            <a:ext cx="1873473" cy="619199"/>
          </a:xfrm>
          <a:prstGeom prst="rect">
            <a:avLst/>
          </a:prstGeom>
        </p:spPr>
      </p:pic>
      <p:pic>
        <p:nvPicPr>
          <p:cNvPr id="10" name="Picture Placeholder 10">
            <a:extLst>
              <a:ext uri="{FF2B5EF4-FFF2-40B4-BE49-F238E27FC236}">
                <a16:creationId xmlns:a16="http://schemas.microsoft.com/office/drawing/2014/main" id="{606332B4-C490-4B66-A9AF-40272477DE03}"/>
              </a:ext>
            </a:extLst>
          </p:cNvPr>
          <p:cNvPicPr>
            <a:picLocks noChangeAspect="1"/>
          </p:cNvPicPr>
          <p:nvPr userDrawn="1"/>
        </p:nvPicPr>
        <p:blipFill>
          <a:blip r:embed="rId4"/>
          <a:srcRect t="1522" b="1522"/>
          <a:stretch/>
        </p:blipFill>
        <p:spPr>
          <a:xfrm>
            <a:off x="5863244" y="0"/>
            <a:ext cx="3280756" cy="539444"/>
          </a:xfrm>
          <a:prstGeom prst="rect">
            <a:avLst/>
          </a:prstGeom>
        </p:spPr>
      </p:pic>
      <p:sp>
        <p:nvSpPr>
          <p:cNvPr id="2" name="Title 1">
            <a:extLst>
              <a:ext uri="{FF2B5EF4-FFF2-40B4-BE49-F238E27FC236}">
                <a16:creationId xmlns:a16="http://schemas.microsoft.com/office/drawing/2014/main" id="{1185F7FD-6C21-4670-A333-168C00C857E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68383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en twee foto's">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11" name="Tijdelijke aanduiding voor afbeelding 7"/>
          <p:cNvSpPr>
            <a:spLocks noGrp="1"/>
          </p:cNvSpPr>
          <p:nvPr>
            <p:ph type="pic" sz="quarter" idx="19"/>
          </p:nvPr>
        </p:nvSpPr>
        <p:spPr>
          <a:xfrm>
            <a:off x="323850" y="2103438"/>
            <a:ext cx="4063592" cy="2414562"/>
          </a:xfrm>
          <a:prstGeom prst="rect">
            <a:avLst/>
          </a:prstGeom>
          <a:solidFill>
            <a:schemeClr val="accent6"/>
          </a:solidFill>
        </p:spPr>
        <p:txBody>
          <a:bodyPr/>
          <a:lstStyle/>
          <a:p>
            <a:r>
              <a:rPr lang="en-US"/>
              <a:t>Click icon to add picture</a:t>
            </a:r>
            <a:endParaRPr lang="nl-NL"/>
          </a:p>
        </p:txBody>
      </p:sp>
      <p:sp>
        <p:nvSpPr>
          <p:cNvPr id="9" name="Tijdelijke aanduiding voor afbeelding 7" descr="&#10;"/>
          <p:cNvSpPr>
            <a:spLocks noGrp="1"/>
          </p:cNvSpPr>
          <p:nvPr>
            <p:ph type="pic" sz="quarter" idx="20"/>
          </p:nvPr>
        </p:nvSpPr>
        <p:spPr>
          <a:xfrm>
            <a:off x="4756558" y="2103438"/>
            <a:ext cx="4063592" cy="2413000"/>
          </a:xfrm>
          <a:prstGeom prst="rect">
            <a:avLst/>
          </a:prstGeom>
          <a:solidFill>
            <a:schemeClr val="accent6"/>
          </a:solidFill>
        </p:spPr>
        <p:txBody>
          <a:bodyPr/>
          <a:lstStyle/>
          <a:p>
            <a:r>
              <a:rPr lang="en-US"/>
              <a:t>Click icon to add picture</a:t>
            </a:r>
            <a:endParaRPr lang="nl-NL"/>
          </a:p>
        </p:txBody>
      </p:sp>
      <p:sp>
        <p:nvSpPr>
          <p:cNvPr id="2" name="Titel 1">
            <a:extLst>
              <a:ext uri="{FF2B5EF4-FFF2-40B4-BE49-F238E27FC236}">
                <a16:creationId xmlns:a16="http://schemas.microsoft.com/office/drawing/2014/main" id="{15DEA03D-7869-4E44-9871-7EE3AE555FA0}"/>
              </a:ext>
            </a:extLst>
          </p:cNvPr>
          <p:cNvSpPr>
            <a:spLocks noGrp="1"/>
          </p:cNvSpPr>
          <p:nvPr>
            <p:ph type="title"/>
          </p:nvPr>
        </p:nvSpPr>
        <p:spPr/>
        <p:txBody>
          <a:bodyPr/>
          <a:lstStyle/>
          <a:p>
            <a:r>
              <a:rPr lang="nl-NL"/>
              <a:t>Klik om stijl te bewerken</a:t>
            </a:r>
          </a:p>
        </p:txBody>
      </p:sp>
      <p:sp>
        <p:nvSpPr>
          <p:cNvPr id="3" name="Tijdelijke aanduiding voor voettekst 2">
            <a:extLst>
              <a:ext uri="{FF2B5EF4-FFF2-40B4-BE49-F238E27FC236}">
                <a16:creationId xmlns:a16="http://schemas.microsoft.com/office/drawing/2014/main" id="{65F53128-2F4F-2348-9AF0-C932200934E7}"/>
              </a:ext>
            </a:extLst>
          </p:cNvPr>
          <p:cNvSpPr>
            <a:spLocks noGrp="1"/>
          </p:cNvSpPr>
          <p:nvPr>
            <p:ph type="ftr" sz="quarter" idx="21"/>
          </p:nvPr>
        </p:nvSpPr>
        <p:spPr>
          <a:xfrm>
            <a:off x="657922" y="4676319"/>
            <a:ext cx="3914078" cy="273844"/>
          </a:xfrm>
          <a:prstGeom prst="rect">
            <a:avLst/>
          </a:prstGeom>
        </p:spPr>
        <p:txBody>
          <a:bodyPr/>
          <a:lstStyle/>
          <a:p>
            <a:pPr>
              <a:defRPr/>
            </a:pPr>
            <a:endParaRPr lang="nl-NL" dirty="0"/>
          </a:p>
        </p:txBody>
      </p:sp>
      <p:pic>
        <p:nvPicPr>
          <p:cNvPr id="7" name="Afbeelding 6">
            <a:extLst>
              <a:ext uri="{FF2B5EF4-FFF2-40B4-BE49-F238E27FC236}">
                <a16:creationId xmlns:a16="http://schemas.microsoft.com/office/drawing/2014/main" id="{4588A6F7-D45D-3C4D-A5FB-FF9FCCD6F260}"/>
              </a:ext>
            </a:extLst>
          </p:cNvPr>
          <p:cNvPicPr>
            <a:picLocks noChangeAspect="1"/>
          </p:cNvPicPr>
          <p:nvPr userDrawn="1"/>
        </p:nvPicPr>
        <p:blipFill>
          <a:blip r:embed="rId2"/>
          <a:srcRect/>
          <a:stretch/>
        </p:blipFill>
        <p:spPr>
          <a:xfrm>
            <a:off x="7270525" y="4524301"/>
            <a:ext cx="1873473" cy="619199"/>
          </a:xfrm>
          <a:prstGeom prst="rect">
            <a:avLst/>
          </a:prstGeom>
        </p:spPr>
      </p:pic>
      <p:pic>
        <p:nvPicPr>
          <p:cNvPr id="10" name="Picture Placeholder 10">
            <a:extLst>
              <a:ext uri="{FF2B5EF4-FFF2-40B4-BE49-F238E27FC236}">
                <a16:creationId xmlns:a16="http://schemas.microsoft.com/office/drawing/2014/main" id="{1379D552-6CB9-4736-9367-D2B4081353D2}"/>
              </a:ext>
            </a:extLst>
          </p:cNvPr>
          <p:cNvPicPr>
            <a:picLocks noChangeAspect="1"/>
          </p:cNvPicPr>
          <p:nvPr userDrawn="1"/>
        </p:nvPicPr>
        <p:blipFill>
          <a:blip r:embed="rId3"/>
          <a:srcRect t="1522" b="1522"/>
          <a:stretch/>
        </p:blipFill>
        <p:spPr>
          <a:xfrm>
            <a:off x="5863244" y="0"/>
            <a:ext cx="3280756" cy="539444"/>
          </a:xfrm>
          <a:prstGeom prst="rect">
            <a:avLst/>
          </a:prstGeom>
        </p:spPr>
      </p:pic>
    </p:spTree>
    <p:extLst>
      <p:ext uri="{BB962C8B-B14F-4D97-AF65-F5344CB8AC3E}">
        <p14:creationId xmlns:p14="http://schemas.microsoft.com/office/powerpoint/2010/main" val="3020513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4" name="Tijdelijke aanduiding voor voettekst 4"/>
          <p:cNvSpPr>
            <a:spLocks noGrp="1"/>
          </p:cNvSpPr>
          <p:nvPr>
            <p:ph type="ftr" sz="quarter" idx="10"/>
          </p:nvPr>
        </p:nvSpPr>
        <p:spPr>
          <a:xfrm>
            <a:off x="657922" y="4676319"/>
            <a:ext cx="3914078" cy="273844"/>
          </a:xfrm>
          <a:prstGeom prst="rect">
            <a:avLst/>
          </a:prstGeom>
        </p:spPr>
        <p:txBody>
          <a:bodyPr/>
          <a:lstStyle>
            <a:lvl1pPr>
              <a:defRPr/>
            </a:lvl1pPr>
          </a:lstStyle>
          <a:p>
            <a:pPr>
              <a:defRPr/>
            </a:pPr>
            <a:endParaRPr lang="nl-NL" dirty="0"/>
          </a:p>
        </p:txBody>
      </p:sp>
      <p:sp>
        <p:nvSpPr>
          <p:cNvPr id="5" name="Tijdelijke aanduiding voor dianummer 5"/>
          <p:cNvSpPr>
            <a:spLocks noGrp="1"/>
          </p:cNvSpPr>
          <p:nvPr>
            <p:ph type="sldNum" sz="quarter" idx="11"/>
          </p:nvPr>
        </p:nvSpPr>
        <p:spPr/>
        <p:txBody>
          <a:bodyPr/>
          <a:lstStyle>
            <a:lvl1pPr>
              <a:defRPr/>
            </a:lvl1pPr>
          </a:lstStyle>
          <a:p>
            <a:fld id="{2D3F88F8-AF4B-2449-8658-FBA6E747A2CB}" type="slidenum">
              <a:rPr lang="nl-NL"/>
              <a:pPr/>
              <a:t>‹#›</a:t>
            </a:fld>
            <a:endParaRPr lang="nl-NL"/>
          </a:p>
        </p:txBody>
      </p:sp>
      <p:sp>
        <p:nvSpPr>
          <p:cNvPr id="3" name="Titel 2">
            <a:extLst>
              <a:ext uri="{FF2B5EF4-FFF2-40B4-BE49-F238E27FC236}">
                <a16:creationId xmlns:a16="http://schemas.microsoft.com/office/drawing/2014/main" id="{1899D2A2-CE3F-814F-BA65-66B9B454F392}"/>
              </a:ext>
            </a:extLst>
          </p:cNvPr>
          <p:cNvSpPr>
            <a:spLocks noGrp="1"/>
          </p:cNvSpPr>
          <p:nvPr>
            <p:ph type="title"/>
          </p:nvPr>
        </p:nvSpPr>
        <p:spPr/>
        <p:txBody>
          <a:bodyPr/>
          <a:lstStyle/>
          <a:p>
            <a:r>
              <a:rPr lang="nl-NL"/>
              <a:t>Klik om stijl te bewerken</a:t>
            </a:r>
          </a:p>
        </p:txBody>
      </p:sp>
      <p:pic>
        <p:nvPicPr>
          <p:cNvPr id="6" name="Afbeelding 5">
            <a:extLst>
              <a:ext uri="{FF2B5EF4-FFF2-40B4-BE49-F238E27FC236}">
                <a16:creationId xmlns:a16="http://schemas.microsoft.com/office/drawing/2014/main" id="{AE147936-145B-664D-879C-8943872BCE11}"/>
              </a:ext>
            </a:extLst>
          </p:cNvPr>
          <p:cNvPicPr>
            <a:picLocks noChangeAspect="1"/>
          </p:cNvPicPr>
          <p:nvPr userDrawn="1"/>
        </p:nvPicPr>
        <p:blipFill>
          <a:blip r:embed="rId2"/>
          <a:srcRect/>
          <a:stretch/>
        </p:blipFill>
        <p:spPr>
          <a:xfrm>
            <a:off x="7270525" y="4524301"/>
            <a:ext cx="1873473" cy="619199"/>
          </a:xfrm>
          <a:prstGeom prst="rect">
            <a:avLst/>
          </a:prstGeom>
        </p:spPr>
      </p:pic>
      <p:pic>
        <p:nvPicPr>
          <p:cNvPr id="8" name="Picture Placeholder 10">
            <a:extLst>
              <a:ext uri="{FF2B5EF4-FFF2-40B4-BE49-F238E27FC236}">
                <a16:creationId xmlns:a16="http://schemas.microsoft.com/office/drawing/2014/main" id="{B3AC5BFF-45CC-47E0-8F66-E207CD06BEEB}"/>
              </a:ext>
            </a:extLst>
          </p:cNvPr>
          <p:cNvPicPr>
            <a:picLocks noChangeAspect="1"/>
          </p:cNvPicPr>
          <p:nvPr userDrawn="1"/>
        </p:nvPicPr>
        <p:blipFill>
          <a:blip r:embed="rId3"/>
          <a:srcRect t="1522" b="1522"/>
          <a:stretch/>
        </p:blipFill>
        <p:spPr>
          <a:xfrm>
            <a:off x="5863244" y="0"/>
            <a:ext cx="3280756" cy="539444"/>
          </a:xfrm>
          <a:prstGeom prst="rect">
            <a:avLst/>
          </a:prstGeom>
        </p:spPr>
      </p:pic>
    </p:spTree>
    <p:extLst>
      <p:ext uri="{BB962C8B-B14F-4D97-AF65-F5344CB8AC3E}">
        <p14:creationId xmlns:p14="http://schemas.microsoft.com/office/powerpoint/2010/main" val="3136586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ddia-01">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chemeClr val="bg1"/>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chemeClr val="bg1"/>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BE66D92-CF07-4149-9870-C7D66812FE14}"/>
              </a:ext>
            </a:extLst>
          </p:cNvPr>
          <p:cNvPicPr>
            <a:picLocks noChangeAspect="1"/>
          </p:cNvPicPr>
          <p:nvPr userDrawn="1"/>
        </p:nvPicPr>
        <p:blipFill>
          <a:blip r:embed="rId3"/>
          <a:srcRect/>
          <a:stretch/>
        </p:blipFill>
        <p:spPr>
          <a:xfrm>
            <a:off x="7270525" y="4524301"/>
            <a:ext cx="1873473" cy="619198"/>
          </a:xfrm>
          <a:prstGeom prst="rect">
            <a:avLst/>
          </a:prstGeom>
        </p:spPr>
      </p:pic>
      <p:pic>
        <p:nvPicPr>
          <p:cNvPr id="9" name="Picture Placeholder 10" descr="Text&#10;&#10;Description automatically generated with medium confidence">
            <a:extLst>
              <a:ext uri="{FF2B5EF4-FFF2-40B4-BE49-F238E27FC236}">
                <a16:creationId xmlns:a16="http://schemas.microsoft.com/office/drawing/2014/main" id="{AB384FBE-FBBD-40CA-84DC-04C2173208F5}"/>
              </a:ext>
            </a:extLst>
          </p:cNvPr>
          <p:cNvPicPr>
            <a:picLocks noChangeAspect="1"/>
          </p:cNvPicPr>
          <p:nvPr userDrawn="1"/>
        </p:nvPicPr>
        <p:blipFill>
          <a:blip r:embed="rId4"/>
          <a:srcRect t="2361" b="2361"/>
          <a:stretch>
            <a:fillRect/>
          </a:stretch>
        </p:blipFill>
        <p:spPr>
          <a:xfrm>
            <a:off x="5863244" y="0"/>
            <a:ext cx="3280756" cy="539444"/>
          </a:xfrm>
          <a:prstGeom prst="rect">
            <a:avLst/>
          </a:prstGeom>
        </p:spPr>
      </p:pic>
      <p:sp>
        <p:nvSpPr>
          <p:cNvPr id="2" name="Footer Placeholder 1">
            <a:extLst>
              <a:ext uri="{FF2B5EF4-FFF2-40B4-BE49-F238E27FC236}">
                <a16:creationId xmlns:a16="http://schemas.microsoft.com/office/drawing/2014/main" id="{689016F4-6213-4BDF-8A9D-B352E808485F}"/>
              </a:ext>
            </a:extLst>
          </p:cNvPr>
          <p:cNvSpPr>
            <a:spLocks noGrp="1"/>
          </p:cNvSpPr>
          <p:nvPr>
            <p:ph type="ftr" sz="quarter" idx="14"/>
          </p:nvPr>
        </p:nvSpPr>
        <p:spPr>
          <a:xfrm>
            <a:off x="657922" y="4676319"/>
            <a:ext cx="3914078" cy="273844"/>
          </a:xfrm>
          <a:prstGeom prst="rect">
            <a:avLst/>
          </a:prstGeom>
        </p:spPr>
        <p:txBody>
          <a:bodyPr/>
          <a:lstStyle/>
          <a:p>
            <a:pPr>
              <a:defRPr/>
            </a:pPr>
            <a:endParaRPr lang="nl-NL" dirty="0"/>
          </a:p>
        </p:txBody>
      </p:sp>
      <p:sp>
        <p:nvSpPr>
          <p:cNvPr id="5" name="Slide Number Placeholder 4">
            <a:extLst>
              <a:ext uri="{FF2B5EF4-FFF2-40B4-BE49-F238E27FC236}">
                <a16:creationId xmlns:a16="http://schemas.microsoft.com/office/drawing/2014/main" id="{E43B8235-AD2E-4387-AC88-0AB9870763E1}"/>
              </a:ext>
            </a:extLst>
          </p:cNvPr>
          <p:cNvSpPr>
            <a:spLocks noGrp="1"/>
          </p:cNvSpPr>
          <p:nvPr>
            <p:ph type="sldNum" sz="quarter" idx="15"/>
          </p:nvPr>
        </p:nvSpPr>
        <p:spPr/>
        <p:txBody>
          <a:bodyPr/>
          <a:lstStyle/>
          <a:p>
            <a:fld id="{49004725-3891-F142-B776-4F4F06198762}" type="slidenum">
              <a:rPr lang="nl-NL" smtClean="0"/>
              <a:pPr/>
              <a:t>‹#›</a:t>
            </a:fld>
            <a:endParaRPr lang="nl-NL" dirty="0"/>
          </a:p>
        </p:txBody>
      </p:sp>
    </p:spTree>
    <p:extLst>
      <p:ext uri="{BB962C8B-B14F-4D97-AF65-F5344CB8AC3E}">
        <p14:creationId xmlns:p14="http://schemas.microsoft.com/office/powerpoint/2010/main" val="213738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inddia-02">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rgbClr val="25167A"/>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rgbClr val="25167A"/>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9238366-724C-8546-BCFD-1CA62BB194B3}"/>
              </a:ext>
            </a:extLst>
          </p:cNvPr>
          <p:cNvPicPr>
            <a:picLocks noChangeAspect="1"/>
          </p:cNvPicPr>
          <p:nvPr userDrawn="1"/>
        </p:nvPicPr>
        <p:blipFill>
          <a:blip r:embed="rId3"/>
          <a:srcRect/>
          <a:stretch/>
        </p:blipFill>
        <p:spPr>
          <a:xfrm>
            <a:off x="7270525" y="4524301"/>
            <a:ext cx="1873473" cy="619199"/>
          </a:xfrm>
          <a:prstGeom prst="rect">
            <a:avLst/>
          </a:prstGeom>
        </p:spPr>
      </p:pic>
      <p:pic>
        <p:nvPicPr>
          <p:cNvPr id="9" name="Picture Placeholder 10">
            <a:extLst>
              <a:ext uri="{FF2B5EF4-FFF2-40B4-BE49-F238E27FC236}">
                <a16:creationId xmlns:a16="http://schemas.microsoft.com/office/drawing/2014/main" id="{B51405D9-321F-46B2-983A-513C9A2FEF24}"/>
              </a:ext>
            </a:extLst>
          </p:cNvPr>
          <p:cNvPicPr>
            <a:picLocks noChangeAspect="1"/>
          </p:cNvPicPr>
          <p:nvPr userDrawn="1"/>
        </p:nvPicPr>
        <p:blipFill>
          <a:blip r:embed="rId4"/>
          <a:srcRect t="1522" b="1522"/>
          <a:stretch/>
        </p:blipFill>
        <p:spPr>
          <a:xfrm>
            <a:off x="5863244" y="0"/>
            <a:ext cx="3280756" cy="539444"/>
          </a:xfrm>
          <a:prstGeom prst="rect">
            <a:avLst/>
          </a:prstGeom>
        </p:spPr>
      </p:pic>
    </p:spTree>
    <p:extLst>
      <p:ext uri="{BB962C8B-B14F-4D97-AF65-F5344CB8AC3E}">
        <p14:creationId xmlns:p14="http://schemas.microsoft.com/office/powerpoint/2010/main" val="973308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8496300" cy="1108357"/>
          </a:xfrm>
        </p:spPr>
        <p:txBody>
          <a:bodyPr/>
          <a:lstStyle/>
          <a:p>
            <a:r>
              <a:rPr lang="nl-NL" dirty="0"/>
              <a:t>Klik om stijl te bewerken</a:t>
            </a:r>
          </a:p>
        </p:txBody>
      </p:sp>
      <p:sp>
        <p:nvSpPr>
          <p:cNvPr id="4" name="Tijdelijke aanduiding voor inhoud 3">
            <a:extLst>
              <a:ext uri="{FF2B5EF4-FFF2-40B4-BE49-F238E27FC236}">
                <a16:creationId xmlns:a16="http://schemas.microsoft.com/office/drawing/2014/main" id="{743BBFB1-6BF4-354F-BF3B-825E6A2DF943}"/>
              </a:ext>
            </a:extLst>
          </p:cNvPr>
          <p:cNvSpPr>
            <a:spLocks noGrp="1"/>
          </p:cNvSpPr>
          <p:nvPr>
            <p:ph sz="quarter" idx="15"/>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95A2BDAB-AAC0-F642-B6E9-4CB0E962A79D}"/>
              </a:ext>
            </a:extLst>
          </p:cNvPr>
          <p:cNvSpPr>
            <a:spLocks noGrp="1"/>
          </p:cNvSpPr>
          <p:nvPr>
            <p:ph type="ftr" sz="quarter" idx="16"/>
          </p:nvPr>
        </p:nvSpPr>
        <p:spPr>
          <a:xfrm>
            <a:off x="657922" y="4676319"/>
            <a:ext cx="3914078" cy="27384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NL" sz="750" b="0" i="0" u="none" strike="noStrike" kern="1200" cap="none" spc="0" normalizeH="0" baseline="0" noProof="0" dirty="0">
              <a:ln>
                <a:noFill/>
              </a:ln>
              <a:solidFill>
                <a:srgbClr val="000000"/>
              </a:solidFill>
              <a:effectLst/>
              <a:uLnTx/>
              <a:uFillTx/>
              <a:latin typeface="Arial"/>
              <a:ea typeface="+mn-ea"/>
              <a:cs typeface="Arial"/>
            </a:endParaRPr>
          </a:p>
        </p:txBody>
      </p:sp>
      <p:sp>
        <p:nvSpPr>
          <p:cNvPr id="3" name="Tijdelijke aanduiding voor dianummer 2">
            <a:extLst>
              <a:ext uri="{FF2B5EF4-FFF2-40B4-BE49-F238E27FC236}">
                <a16:creationId xmlns:a16="http://schemas.microsoft.com/office/drawing/2014/main" id="{C4FA802C-F3CD-5D4D-B3F2-4A13C4F220E5}"/>
              </a:ext>
            </a:extLst>
          </p:cNvPr>
          <p:cNvSpPr>
            <a:spLocks noGrp="1"/>
          </p:cNvSpPr>
          <p:nvPr>
            <p:ph type="sldNum" sz="quarter" idx="17"/>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fld id="{49004725-3891-F142-B776-4F4F06198762}" type="slidenum">
              <a:rPr kumimoji="0" lang="nl-NL" sz="750" b="0" i="0" u="none" strike="noStrike" kern="1200" cap="none" spc="0" normalizeH="0" baseline="0" noProof="0" smtClean="0">
                <a:ln>
                  <a:noFill/>
                </a:ln>
                <a:solidFill>
                  <a:srgbClr val="000000"/>
                </a:solidFill>
                <a:effectLst/>
                <a:uLnTx/>
                <a:uFillTx/>
                <a:latin typeface="Arial" charset="0"/>
                <a:cs typeface="Arial" charset="0"/>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nl-NL" sz="750" b="0" i="0" u="none" strike="noStrike" kern="1200" cap="none" spc="0" normalizeH="0" baseline="0" noProof="0" dirty="0">
              <a:ln>
                <a:noFill/>
              </a:ln>
              <a:solidFill>
                <a:srgbClr val="000000"/>
              </a:solidFill>
              <a:effectLst/>
              <a:uLnTx/>
              <a:uFillTx/>
              <a:latin typeface="Arial" charset="0"/>
              <a:cs typeface="Arial" charset="0"/>
            </a:endParaRPr>
          </a:p>
        </p:txBody>
      </p:sp>
      <p:pic>
        <p:nvPicPr>
          <p:cNvPr id="7" name="Afbeelding 6">
            <a:extLst>
              <a:ext uri="{FF2B5EF4-FFF2-40B4-BE49-F238E27FC236}">
                <a16:creationId xmlns:a16="http://schemas.microsoft.com/office/drawing/2014/main" id="{1C75A9D6-2C46-B646-BDC2-89688A800F36}"/>
              </a:ext>
            </a:extLst>
          </p:cNvPr>
          <p:cNvPicPr>
            <a:picLocks noChangeAspect="1"/>
          </p:cNvPicPr>
          <p:nvPr userDrawn="1"/>
        </p:nvPicPr>
        <p:blipFill>
          <a:blip r:embed="rId2"/>
          <a:srcRect/>
          <a:stretch/>
        </p:blipFill>
        <p:spPr>
          <a:xfrm>
            <a:off x="7270525" y="4524301"/>
            <a:ext cx="1873473" cy="619199"/>
          </a:xfrm>
          <a:prstGeom prst="rect">
            <a:avLst/>
          </a:prstGeom>
        </p:spPr>
      </p:pic>
    </p:spTree>
    <p:extLst>
      <p:ext uri="{BB962C8B-B14F-4D97-AF65-F5344CB8AC3E}">
        <p14:creationId xmlns:p14="http://schemas.microsoft.com/office/powerpoint/2010/main" val="3785732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en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2F49DF6-EF89-9242-96AF-13E2B93C58D3}"/>
              </a:ext>
            </a:extLst>
          </p:cNvPr>
          <p:cNvPicPr>
            <a:picLocks noChangeAspect="1"/>
          </p:cNvPicPr>
          <p:nvPr userDrawn="1"/>
        </p:nvPicPr>
        <p:blipFill>
          <a:blip r:embed="rId2"/>
          <a:srcRect/>
          <a:stretch/>
        </p:blipFill>
        <p:spPr>
          <a:xfrm>
            <a:off x="0" y="0"/>
            <a:ext cx="9144000" cy="5143500"/>
          </a:xfrm>
          <a:prstGeom prst="rect">
            <a:avLst/>
          </a:prstGeom>
        </p:spPr>
      </p:pic>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5" name="Tijdelijke aanduiding voor tekst 4">
            <a:extLst>
              <a:ext uri="{FF2B5EF4-FFF2-40B4-BE49-F238E27FC236}">
                <a16:creationId xmlns:a16="http://schemas.microsoft.com/office/drawing/2014/main" id="{E5CC833F-AF5D-BE4A-BBF9-4A5C0DC4AC32}"/>
              </a:ext>
            </a:extLst>
          </p:cNvPr>
          <p:cNvSpPr>
            <a:spLocks noGrp="1"/>
          </p:cNvSpPr>
          <p:nvPr>
            <p:ph type="body" sz="quarter" idx="15"/>
          </p:nvPr>
        </p:nvSpPr>
        <p:spPr>
          <a:xfrm>
            <a:off x="323850" y="2103438"/>
            <a:ext cx="7978775"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6492356F-B0BD-C441-ACCC-2B36166F77BB}"/>
              </a:ext>
            </a:extLst>
          </p:cNvPr>
          <p:cNvSpPr>
            <a:spLocks noGrp="1"/>
          </p:cNvSpPr>
          <p:nvPr>
            <p:ph type="ftr" sz="quarter" idx="16"/>
          </p:nvPr>
        </p:nvSpPr>
        <p:spPr>
          <a:xfrm>
            <a:off x="657922" y="4676319"/>
            <a:ext cx="3914078" cy="27384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NL" sz="750" b="0" i="0" u="none" strike="noStrike" kern="1200" cap="none" spc="0" normalizeH="0" baseline="0" noProof="0" dirty="0">
              <a:ln>
                <a:noFill/>
              </a:ln>
              <a:solidFill>
                <a:srgbClr val="000000"/>
              </a:solidFill>
              <a:effectLst/>
              <a:uLnTx/>
              <a:uFillTx/>
              <a:latin typeface="Arial"/>
              <a:ea typeface="+mn-ea"/>
              <a:cs typeface="Arial"/>
            </a:endParaRPr>
          </a:p>
        </p:txBody>
      </p:sp>
      <p:sp>
        <p:nvSpPr>
          <p:cNvPr id="4" name="Tijdelijke aanduiding voor dianummer 3">
            <a:extLst>
              <a:ext uri="{FF2B5EF4-FFF2-40B4-BE49-F238E27FC236}">
                <a16:creationId xmlns:a16="http://schemas.microsoft.com/office/drawing/2014/main" id="{036E3A49-4F16-3D48-BCBD-BE73340D12B0}"/>
              </a:ext>
            </a:extLst>
          </p:cNvPr>
          <p:cNvSpPr>
            <a:spLocks noGrp="1"/>
          </p:cNvSpPr>
          <p:nvPr>
            <p:ph type="sldNum" sz="quarter" idx="17"/>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fld id="{49004725-3891-F142-B776-4F4F06198762}" type="slidenum">
              <a:rPr kumimoji="0" lang="nl-NL" sz="750" b="0" i="0" u="none" strike="noStrike" kern="1200" cap="none" spc="0" normalizeH="0" baseline="0" noProof="0" smtClean="0">
                <a:ln>
                  <a:noFill/>
                </a:ln>
                <a:solidFill>
                  <a:srgbClr val="000000"/>
                </a:solidFill>
                <a:effectLst/>
                <a:uLnTx/>
                <a:uFillTx/>
                <a:latin typeface="Arial" charset="0"/>
                <a:cs typeface="Arial" charset="0"/>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nl-NL" sz="750" b="0" i="0" u="none" strike="noStrike" kern="1200" cap="none" spc="0" normalizeH="0" baseline="0" noProof="0" dirty="0">
              <a:ln>
                <a:noFill/>
              </a:ln>
              <a:solidFill>
                <a:srgbClr val="000000"/>
              </a:solidFill>
              <a:effectLst/>
              <a:uLnTx/>
              <a:uFillTx/>
              <a:latin typeface="Arial" charset="0"/>
              <a:cs typeface="Arial" charset="0"/>
            </a:endParaRPr>
          </a:p>
        </p:txBody>
      </p:sp>
      <p:pic>
        <p:nvPicPr>
          <p:cNvPr id="10" name="Afbeelding 9">
            <a:extLst>
              <a:ext uri="{FF2B5EF4-FFF2-40B4-BE49-F238E27FC236}">
                <a16:creationId xmlns:a16="http://schemas.microsoft.com/office/drawing/2014/main" id="{CC4838CF-D7BB-FD4B-AA3B-F164D4A1DAB8}"/>
              </a:ext>
            </a:extLst>
          </p:cNvPr>
          <p:cNvPicPr>
            <a:picLocks noChangeAspect="1"/>
          </p:cNvPicPr>
          <p:nvPr userDrawn="1"/>
        </p:nvPicPr>
        <p:blipFill>
          <a:blip r:embed="rId3"/>
          <a:srcRect/>
          <a:stretch/>
        </p:blipFill>
        <p:spPr>
          <a:xfrm>
            <a:off x="7270525" y="4524301"/>
            <a:ext cx="1873473" cy="619199"/>
          </a:xfrm>
          <a:prstGeom prst="rect">
            <a:avLst/>
          </a:prstGeom>
        </p:spPr>
      </p:pic>
    </p:spTree>
    <p:extLst>
      <p:ext uri="{BB962C8B-B14F-4D97-AF65-F5344CB8AC3E}">
        <p14:creationId xmlns:p14="http://schemas.microsoft.com/office/powerpoint/2010/main" val="4009668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el en object B">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b="1" i="0">
                <a:solidFill>
                  <a:schemeClr val="tx2"/>
                </a:solidFill>
                <a:latin typeface="+mn-lt"/>
              </a:defRPr>
            </a:lvl1pPr>
          </a:lstStyle>
          <a:p>
            <a:r>
              <a:rPr lang="en-US" dirty="0" err="1"/>
              <a:t>Titelstijl</a:t>
            </a:r>
            <a:r>
              <a:rPr lang="en-US" dirty="0"/>
              <a:t> van model </a:t>
            </a:r>
            <a:r>
              <a:rPr lang="en-US" dirty="0" err="1"/>
              <a:t>bewerken</a:t>
            </a:r>
            <a:endParaRPr lang="nl-NL" dirty="0"/>
          </a:p>
        </p:txBody>
      </p:sp>
      <p:sp>
        <p:nvSpPr>
          <p:cNvPr id="7" name="Tijdelijke aanduiding voor inhoud 2"/>
          <p:cNvSpPr>
            <a:spLocks noGrp="1"/>
          </p:cNvSpPr>
          <p:nvPr>
            <p:ph sz="half" idx="1" hasCustomPrompt="1"/>
          </p:nvPr>
        </p:nvSpPr>
        <p:spPr>
          <a:xfrm>
            <a:off x="360000" y="1393128"/>
            <a:ext cx="8229600" cy="2972254"/>
          </a:xfr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lang="nl-NL" noProof="0" dirty="0"/>
            </a:lvl1pPr>
            <a:lvl2pPr>
              <a:defRPr lang="nl-NL" noProof="0" dirty="0"/>
            </a:lvl2pPr>
            <a:lvl3pPr>
              <a:defRPr lang="nl-NL" noProof="0" dirty="0"/>
            </a:lvl3pPr>
            <a:lvl4pPr>
              <a:defRPr lang="nl-NL" noProof="0" dirty="0"/>
            </a:lvl4pPr>
            <a:lvl5pPr>
              <a:defRPr lang="nl-NL" noProof="0" dirty="0"/>
            </a:lvl5pPr>
          </a:lstStyle>
          <a:p>
            <a:pPr lvl="0"/>
            <a:r>
              <a:rPr lang="nl-NL" noProof="0" dirty="0"/>
              <a:t>Klik om de tekststijl van het model te bewerken</a:t>
            </a:r>
          </a:p>
          <a:p>
            <a:pPr lvl="1"/>
            <a:r>
              <a:rPr lang="nl-NL" noProof="0" dirty="0"/>
              <a:t>Tweede niveau</a:t>
            </a:r>
          </a:p>
          <a:p>
            <a:pPr lvl="2"/>
            <a:r>
              <a:rPr lang="nl-NL" noProof="0" dirty="0"/>
              <a:t>Derde niveau</a:t>
            </a:r>
          </a:p>
          <a:p>
            <a:pPr marL="1001316" lvl="3" indent="-225029"/>
            <a:r>
              <a:rPr lang="nl-NL" noProof="0" dirty="0"/>
              <a:t>Vierde niveau</a:t>
            </a:r>
          </a:p>
          <a:p>
            <a:pPr marL="1203722" lvl="4"/>
            <a:r>
              <a:rPr lang="nl-NL" noProof="0" dirty="0"/>
              <a:t>Vijfde niveau</a:t>
            </a:r>
          </a:p>
        </p:txBody>
      </p:sp>
      <p:sp>
        <p:nvSpPr>
          <p:cNvPr id="3" name="Footer Placeholder 2">
            <a:extLst>
              <a:ext uri="{FF2B5EF4-FFF2-40B4-BE49-F238E27FC236}">
                <a16:creationId xmlns:a16="http://schemas.microsoft.com/office/drawing/2014/main" id="{B34A600A-1E64-D445-8EAC-8238A6889E95}"/>
              </a:ext>
            </a:extLst>
          </p:cNvPr>
          <p:cNvSpPr>
            <a:spLocks noGrp="1"/>
          </p:cNvSpPr>
          <p:nvPr>
            <p:ph type="ftr" sz="quarter" idx="10"/>
          </p:nvPr>
        </p:nvSpPr>
        <p:spPr>
          <a:xfrm>
            <a:off x="657922" y="4676319"/>
            <a:ext cx="3914078" cy="273844"/>
          </a:xfrm>
          <a:prstGeom prst="rect">
            <a:avLst/>
          </a:prstGeom>
        </p:spPr>
        <p:txBody>
          <a:bodyPr/>
          <a:lstStyle>
            <a:lvl1pPr>
              <a:defRPr>
                <a:solidFill>
                  <a:schemeClr val="accent4"/>
                </a:solidFill>
              </a:defRPr>
            </a:lvl1pPr>
          </a:lstStyle>
          <a:p>
            <a:pPr>
              <a:defRPr/>
            </a:pPr>
            <a:endParaRPr lang="nl-NL" dirty="0"/>
          </a:p>
        </p:txBody>
      </p:sp>
      <p:sp>
        <p:nvSpPr>
          <p:cNvPr id="4" name="Slide Number Placeholder 3">
            <a:extLst>
              <a:ext uri="{FF2B5EF4-FFF2-40B4-BE49-F238E27FC236}">
                <a16:creationId xmlns:a16="http://schemas.microsoft.com/office/drawing/2014/main" id="{644674E4-BAEE-CE46-8ECA-6ADF89EE357A}"/>
              </a:ext>
            </a:extLst>
          </p:cNvPr>
          <p:cNvSpPr>
            <a:spLocks noGrp="1"/>
          </p:cNvSpPr>
          <p:nvPr>
            <p:ph type="sldNum" sz="quarter" idx="11"/>
          </p:nvPr>
        </p:nvSpPr>
        <p:spPr/>
        <p:txBody>
          <a:bodyPr/>
          <a:lstStyle>
            <a:lvl1pPr>
              <a:defRPr>
                <a:solidFill>
                  <a:schemeClr val="accent4"/>
                </a:solidFill>
              </a:defRPr>
            </a:lvl1pPr>
          </a:lstStyle>
          <a:p>
            <a:fld id="{49004725-3891-F142-B776-4F4F06198762}" type="slidenum">
              <a:rPr lang="nl-NL" smtClean="0"/>
              <a:pPr/>
              <a:t>‹#›</a:t>
            </a:fld>
            <a:endParaRPr lang="nl-NL" dirty="0"/>
          </a:p>
        </p:txBody>
      </p:sp>
    </p:spTree>
    <p:custDataLst>
      <p:tags r:id="rId1"/>
    </p:custDataLst>
    <p:extLst>
      <p:ext uri="{BB962C8B-B14F-4D97-AF65-F5344CB8AC3E}">
        <p14:creationId xmlns:p14="http://schemas.microsoft.com/office/powerpoint/2010/main" val="1043360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el, foto en objec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11B77A1-2FC4-0045-B9FD-2F4FEE87C73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fld id="{91727753-D472-D54D-89CA-B792B41E5512}" type="slidenum">
              <a:rPr kumimoji="0" lang="nl-NL" sz="750" b="0" i="0" u="none" strike="noStrike" kern="1200" cap="none" spc="0" normalizeH="0" baseline="0" noProof="0">
                <a:ln>
                  <a:noFill/>
                </a:ln>
                <a:solidFill>
                  <a:srgbClr val="000000"/>
                </a:solidFill>
                <a:effectLst/>
                <a:uLnTx/>
                <a:uFillTx/>
                <a:latin typeface="Arial" charset="0"/>
                <a:cs typeface="Arial" charset="0"/>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nl-NL" sz="750" b="0" i="0" u="none" strike="noStrike" kern="1200" cap="none" spc="0" normalizeH="0" baseline="0" noProof="0">
              <a:ln>
                <a:noFill/>
              </a:ln>
              <a:solidFill>
                <a:srgbClr val="000000"/>
              </a:solidFill>
              <a:effectLst/>
              <a:uLnTx/>
              <a:uFillTx/>
              <a:latin typeface="Arial" charset="0"/>
              <a:cs typeface="Arial" charset="0"/>
            </a:endParaRPr>
          </a:p>
        </p:txBody>
      </p:sp>
      <p:sp>
        <p:nvSpPr>
          <p:cNvPr id="3" name="Titel 2">
            <a:extLst>
              <a:ext uri="{FF2B5EF4-FFF2-40B4-BE49-F238E27FC236}">
                <a16:creationId xmlns:a16="http://schemas.microsoft.com/office/drawing/2014/main" id="{9C6F32A4-0E3B-574E-910E-65CAF9BA4D35}"/>
              </a:ext>
            </a:extLst>
          </p:cNvPr>
          <p:cNvSpPr>
            <a:spLocks noGrp="1"/>
          </p:cNvSpPr>
          <p:nvPr>
            <p:ph type="title"/>
          </p:nvPr>
        </p:nvSpPr>
        <p:spPr>
          <a:xfrm>
            <a:off x="4751294" y="995081"/>
            <a:ext cx="4068856" cy="1108357"/>
          </a:xfrm>
        </p:spPr>
        <p:txBody>
          <a:bodyPr/>
          <a:lstStyle/>
          <a:p>
            <a:r>
              <a:rPr lang="nl-NL" dirty="0"/>
              <a:t>Klik om stijl te bewerken</a:t>
            </a:r>
          </a:p>
        </p:txBody>
      </p:sp>
      <p:sp>
        <p:nvSpPr>
          <p:cNvPr id="12" name="Tijdelijke aanduiding voor inhoud 7">
            <a:extLst>
              <a:ext uri="{FF2B5EF4-FFF2-40B4-BE49-F238E27FC236}">
                <a16:creationId xmlns:a16="http://schemas.microsoft.com/office/drawing/2014/main" id="{12E6FC1D-61CE-E940-A9CA-2EAE39A628F7}"/>
              </a:ext>
            </a:extLst>
          </p:cNvPr>
          <p:cNvSpPr>
            <a:spLocks noGrp="1"/>
          </p:cNvSpPr>
          <p:nvPr>
            <p:ph sz="quarter" idx="20"/>
          </p:nvPr>
        </p:nvSpPr>
        <p:spPr>
          <a:xfrm>
            <a:off x="4751388" y="2103438"/>
            <a:ext cx="3557296"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voettekst 3">
            <a:extLst>
              <a:ext uri="{FF2B5EF4-FFF2-40B4-BE49-F238E27FC236}">
                <a16:creationId xmlns:a16="http://schemas.microsoft.com/office/drawing/2014/main" id="{85FA0FFB-3874-7E40-89B2-F972D5F73CD2}"/>
              </a:ext>
            </a:extLst>
          </p:cNvPr>
          <p:cNvSpPr>
            <a:spLocks noGrp="1"/>
          </p:cNvSpPr>
          <p:nvPr>
            <p:ph type="ftr" sz="quarter" idx="21"/>
          </p:nvPr>
        </p:nvSpPr>
        <p:spPr>
          <a:xfrm>
            <a:off x="657922" y="4676319"/>
            <a:ext cx="3914078" cy="27384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l-NL" sz="750" b="0" i="0" u="none" strike="noStrike" kern="1200" cap="none" spc="0" normalizeH="0" baseline="0" noProof="0" dirty="0">
              <a:ln>
                <a:noFill/>
              </a:ln>
              <a:solidFill>
                <a:srgbClr val="000000"/>
              </a:solidFill>
              <a:effectLst/>
              <a:uLnTx/>
              <a:uFillTx/>
              <a:latin typeface="Arial"/>
              <a:ea typeface="+mn-ea"/>
              <a:cs typeface="Arial"/>
            </a:endParaRPr>
          </a:p>
        </p:txBody>
      </p:sp>
      <p:sp>
        <p:nvSpPr>
          <p:cNvPr id="8" name="Tijdelijke aanduiding voor afbeelding 7">
            <a:extLst>
              <a:ext uri="{FF2B5EF4-FFF2-40B4-BE49-F238E27FC236}">
                <a16:creationId xmlns:a16="http://schemas.microsoft.com/office/drawing/2014/main" id="{4ACD6D51-22BA-1E44-92F0-52CBDC4FA850}"/>
              </a:ext>
            </a:extLst>
          </p:cNvPr>
          <p:cNvSpPr>
            <a:spLocks noGrp="1"/>
          </p:cNvSpPr>
          <p:nvPr>
            <p:ph type="pic" sz="quarter" idx="22"/>
          </p:nvPr>
        </p:nvSpPr>
        <p:spPr>
          <a:xfrm>
            <a:off x="0" y="627063"/>
            <a:ext cx="4572000" cy="3889376"/>
          </a:xfrm>
        </p:spPr>
        <p:txBody>
          <a:bodyPr/>
          <a:lstStyle/>
          <a:p>
            <a:endParaRPr lang="nl-NL"/>
          </a:p>
        </p:txBody>
      </p:sp>
      <p:pic>
        <p:nvPicPr>
          <p:cNvPr id="11" name="Afbeelding 10">
            <a:extLst>
              <a:ext uri="{FF2B5EF4-FFF2-40B4-BE49-F238E27FC236}">
                <a16:creationId xmlns:a16="http://schemas.microsoft.com/office/drawing/2014/main" id="{08FE686D-C0FF-3346-B6FF-27D31B96E4FA}"/>
              </a:ext>
            </a:extLst>
          </p:cNvPr>
          <p:cNvPicPr>
            <a:picLocks noChangeAspect="1"/>
          </p:cNvPicPr>
          <p:nvPr userDrawn="1"/>
        </p:nvPicPr>
        <p:blipFill>
          <a:blip r:embed="rId3"/>
          <a:srcRect/>
          <a:stretch/>
        </p:blipFill>
        <p:spPr>
          <a:xfrm>
            <a:off x="7270525" y="4524301"/>
            <a:ext cx="1873473" cy="619199"/>
          </a:xfrm>
          <a:prstGeom prst="rect">
            <a:avLst/>
          </a:prstGeom>
        </p:spPr>
      </p:pic>
    </p:spTree>
    <p:extLst>
      <p:ext uri="{BB962C8B-B14F-4D97-AF65-F5344CB8AC3E}">
        <p14:creationId xmlns:p14="http://schemas.microsoft.com/office/powerpoint/2010/main" val="34167958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el zonder ondertitel B">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2144355" y="794685"/>
            <a:ext cx="6096307" cy="1638587"/>
          </a:xfrm>
        </p:spPr>
        <p:txBody>
          <a:bodyPr anchor="ctr" anchorCtr="0">
            <a:normAutofit/>
          </a:bodyPr>
          <a:lstStyle>
            <a:lvl1pPr>
              <a:defRPr sz="3000" b="1" i="0">
                <a:solidFill>
                  <a:schemeClr val="bg1"/>
                </a:solidFill>
                <a:latin typeface="+mn-lt"/>
                <a:ea typeface="Open Sans Semibold" panose="020B0606030504020204" pitchFamily="34" charset="0"/>
                <a:cs typeface="Open Sans Semibold" panose="020B0606030504020204" pitchFamily="34" charset="0"/>
              </a:defRPr>
            </a:lvl1pPr>
          </a:lstStyle>
          <a:p>
            <a:r>
              <a:rPr lang="nl-NL" noProof="0" dirty="0"/>
              <a:t>Titelstijl van model bewerken</a:t>
            </a:r>
          </a:p>
        </p:txBody>
      </p:sp>
      <p:sp>
        <p:nvSpPr>
          <p:cNvPr id="56" name="Footer Placeholder 55">
            <a:extLst>
              <a:ext uri="{FF2B5EF4-FFF2-40B4-BE49-F238E27FC236}">
                <a16:creationId xmlns:a16="http://schemas.microsoft.com/office/drawing/2014/main" id="{05A6A8CF-4722-E14A-9140-F43A15A7D55E}"/>
              </a:ext>
            </a:extLst>
          </p:cNvPr>
          <p:cNvSpPr>
            <a:spLocks noGrp="1"/>
          </p:cNvSpPr>
          <p:nvPr>
            <p:ph type="ftr" sz="quarter" idx="10"/>
          </p:nvPr>
        </p:nvSpPr>
        <p:spPr>
          <a:xfrm>
            <a:off x="1050445" y="4500058"/>
            <a:ext cx="5877074" cy="640148"/>
          </a:xfrm>
          <a:prstGeom prst="rect">
            <a:avLst/>
          </a:prstGeom>
        </p:spPr>
        <p:txBody>
          <a:bodyPr/>
          <a:lstStyle>
            <a:lvl1pPr>
              <a:defRPr>
                <a:solidFill>
                  <a:schemeClr val="accent4"/>
                </a:solidFill>
              </a:defRPr>
            </a:lvl1pPr>
          </a:lstStyle>
          <a:p>
            <a:pPr>
              <a:defRPr/>
            </a:pPr>
            <a:endParaRPr lang="nl-NL" dirty="0"/>
          </a:p>
        </p:txBody>
      </p:sp>
      <p:sp>
        <p:nvSpPr>
          <p:cNvPr id="57" name="Slide Number Placeholder 56">
            <a:extLst>
              <a:ext uri="{FF2B5EF4-FFF2-40B4-BE49-F238E27FC236}">
                <a16:creationId xmlns:a16="http://schemas.microsoft.com/office/drawing/2014/main" id="{D4773937-5258-D044-84F4-13EA0EE07C55}"/>
              </a:ext>
            </a:extLst>
          </p:cNvPr>
          <p:cNvSpPr>
            <a:spLocks noGrp="1"/>
          </p:cNvSpPr>
          <p:nvPr>
            <p:ph type="sldNum" sz="quarter" idx="11"/>
          </p:nvPr>
        </p:nvSpPr>
        <p:spPr/>
        <p:txBody>
          <a:bodyPr/>
          <a:lstStyle>
            <a:lvl1pPr>
              <a:defRPr>
                <a:solidFill>
                  <a:schemeClr val="accent4"/>
                </a:solidFill>
              </a:defRPr>
            </a:lvl1pPr>
          </a:lstStyle>
          <a:p>
            <a:fld id="{49004725-3891-F142-B776-4F4F06198762}" type="slidenum">
              <a:rPr lang="nl-NL" smtClean="0"/>
              <a:pPr/>
              <a:t>‹#›</a:t>
            </a:fld>
            <a:endParaRPr lang="nl-NL" dirty="0"/>
          </a:p>
        </p:txBody>
      </p:sp>
    </p:spTree>
    <p:custDataLst>
      <p:tags r:id="rId1"/>
    </p:custDataLst>
    <p:extLst>
      <p:ext uri="{BB962C8B-B14F-4D97-AF65-F5344CB8AC3E}">
        <p14:creationId xmlns:p14="http://schemas.microsoft.com/office/powerpoint/2010/main" val="2214538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dia-02">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52C3271-99C2-AA4C-8843-4DBD0118903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rgbClr val="25167A"/>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05682"/>
          </a:xfrm>
        </p:spPr>
        <p:txBody>
          <a:bodyPr>
            <a:normAutofit/>
          </a:bodyPr>
          <a:lstStyle>
            <a:lvl1pPr marL="0" indent="0">
              <a:buClr>
                <a:schemeClr val="bg1"/>
              </a:buClr>
              <a:buFont typeface="Arial" panose="020B0604020202020204" pitchFamily="34" charset="0"/>
              <a:buNone/>
              <a:defRPr sz="900">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1" name="Afbeelding 10">
            <a:extLst>
              <a:ext uri="{FF2B5EF4-FFF2-40B4-BE49-F238E27FC236}">
                <a16:creationId xmlns:a16="http://schemas.microsoft.com/office/drawing/2014/main" id="{1C8F4B79-BD4E-2F4C-B044-962D1C582AFE}"/>
              </a:ext>
            </a:extLst>
          </p:cNvPr>
          <p:cNvPicPr>
            <a:picLocks noChangeAspect="1"/>
          </p:cNvPicPr>
          <p:nvPr userDrawn="1"/>
        </p:nvPicPr>
        <p:blipFill>
          <a:blip r:embed="rId3"/>
          <a:srcRect/>
          <a:stretch/>
        </p:blipFill>
        <p:spPr>
          <a:xfrm>
            <a:off x="7270525" y="4524301"/>
            <a:ext cx="1873473" cy="619199"/>
          </a:xfrm>
          <a:prstGeom prst="rect">
            <a:avLst/>
          </a:prstGeom>
        </p:spPr>
      </p:pic>
    </p:spTree>
    <p:extLst>
      <p:ext uri="{BB962C8B-B14F-4D97-AF65-F5344CB8AC3E}">
        <p14:creationId xmlns:p14="http://schemas.microsoft.com/office/powerpoint/2010/main" val="100254278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el A">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6485" y="794685"/>
            <a:ext cx="7554176" cy="949259"/>
          </a:xfrm>
        </p:spPr>
        <p:txBody>
          <a:bodyPr anchor="b" anchorCtr="0">
            <a:normAutofit/>
          </a:bodyPr>
          <a:lstStyle>
            <a:lvl1pPr>
              <a:defRPr sz="3000" b="1" i="0">
                <a:solidFill>
                  <a:schemeClr val="bg1"/>
                </a:solidFill>
                <a:latin typeface="+mn-lt"/>
                <a:ea typeface="Open Sans Semibold" panose="020B0606030504020204" pitchFamily="34" charset="0"/>
                <a:cs typeface="Open Sans Semibold" panose="020B0606030504020204" pitchFamily="34" charset="0"/>
              </a:defRPr>
            </a:lvl1pPr>
          </a:lstStyle>
          <a:p>
            <a:r>
              <a:rPr lang="nl-NL" noProof="0" dirty="0"/>
              <a:t>Titelstijl van model bewerken</a:t>
            </a:r>
          </a:p>
        </p:txBody>
      </p:sp>
      <p:sp>
        <p:nvSpPr>
          <p:cNvPr id="3" name="Subtitel 2"/>
          <p:cNvSpPr>
            <a:spLocks noGrp="1"/>
          </p:cNvSpPr>
          <p:nvPr>
            <p:ph type="subTitle" idx="1" hasCustomPrompt="1"/>
          </p:nvPr>
        </p:nvSpPr>
        <p:spPr>
          <a:xfrm>
            <a:off x="687064" y="1761527"/>
            <a:ext cx="7553596" cy="643442"/>
          </a:xfrm>
        </p:spPr>
        <p:txBody>
          <a:bodyPr>
            <a:normAutofit/>
          </a:bodyPr>
          <a:lstStyle>
            <a:lvl1pPr marL="0" indent="0" algn="l">
              <a:buNone/>
              <a:defRPr sz="1800" b="0" i="0">
                <a:solidFill>
                  <a:schemeClr val="bg1"/>
                </a:solidFill>
                <a:latin typeface="+mn-lt"/>
                <a:ea typeface="Open Sans Light" panose="020B0306030504020204" pitchFamily="34" charset="0"/>
                <a:cs typeface="Open Sans Light" panose="020B0306030504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NL" noProof="0" dirty="0"/>
              <a:t>Klik om de titelstijl van het model te bewerken</a:t>
            </a:r>
          </a:p>
        </p:txBody>
      </p:sp>
      <p:sp>
        <p:nvSpPr>
          <p:cNvPr id="56" name="Footer Placeholder 55">
            <a:extLst>
              <a:ext uri="{FF2B5EF4-FFF2-40B4-BE49-F238E27FC236}">
                <a16:creationId xmlns:a16="http://schemas.microsoft.com/office/drawing/2014/main" id="{05A6A8CF-4722-E14A-9140-F43A15A7D55E}"/>
              </a:ext>
            </a:extLst>
          </p:cNvPr>
          <p:cNvSpPr>
            <a:spLocks noGrp="1"/>
          </p:cNvSpPr>
          <p:nvPr>
            <p:ph type="ftr" sz="quarter" idx="10"/>
          </p:nvPr>
        </p:nvSpPr>
        <p:spPr>
          <a:xfrm>
            <a:off x="1050445" y="4500058"/>
            <a:ext cx="5877074" cy="640148"/>
          </a:xfrm>
        </p:spPr>
        <p:txBody>
          <a:bodyPr/>
          <a:lstStyle>
            <a:lvl1pPr>
              <a:defRPr>
                <a:solidFill>
                  <a:schemeClr val="accent4"/>
                </a:solidFill>
              </a:defRPr>
            </a:lvl1pPr>
          </a:lstStyle>
          <a:p>
            <a:pPr>
              <a:defRPr/>
            </a:pPr>
            <a:endParaRPr lang="nl-NL" dirty="0"/>
          </a:p>
        </p:txBody>
      </p:sp>
      <p:sp>
        <p:nvSpPr>
          <p:cNvPr id="57" name="Slide Number Placeholder 56">
            <a:extLst>
              <a:ext uri="{FF2B5EF4-FFF2-40B4-BE49-F238E27FC236}">
                <a16:creationId xmlns:a16="http://schemas.microsoft.com/office/drawing/2014/main" id="{D4773937-5258-D044-84F4-13EA0EE07C55}"/>
              </a:ext>
            </a:extLst>
          </p:cNvPr>
          <p:cNvSpPr>
            <a:spLocks noGrp="1"/>
          </p:cNvSpPr>
          <p:nvPr>
            <p:ph type="sldNum" sz="quarter" idx="11"/>
          </p:nvPr>
        </p:nvSpPr>
        <p:spPr/>
        <p:txBody>
          <a:bodyPr/>
          <a:lstStyle>
            <a:lvl1pPr>
              <a:defRPr>
                <a:solidFill>
                  <a:schemeClr val="accent4"/>
                </a:solidFill>
              </a:defRPr>
            </a:lvl1pPr>
          </a:lstStyle>
          <a:p>
            <a:fld id="{49004725-3891-F142-B776-4F4F06198762}" type="slidenum">
              <a:rPr lang="nl-NL" smtClean="0"/>
              <a:pPr/>
              <a:t>‹#›</a:t>
            </a:fld>
            <a:endParaRPr lang="nl-NL" dirty="0"/>
          </a:p>
        </p:txBody>
      </p:sp>
    </p:spTree>
    <p:custDataLst>
      <p:tags r:id="rId1"/>
    </p:custDataLst>
    <p:extLst>
      <p:ext uri="{BB962C8B-B14F-4D97-AF65-F5344CB8AC3E}">
        <p14:creationId xmlns:p14="http://schemas.microsoft.com/office/powerpoint/2010/main" val="165421651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el en object C">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60000" y="1246311"/>
            <a:ext cx="7133522" cy="577624"/>
          </a:xfrm>
        </p:spPr>
        <p:txBody>
          <a:bodyPr>
            <a:normAutofit/>
          </a:bodyPr>
          <a:lstStyle>
            <a:lvl1pPr>
              <a:defRPr b="1" i="0">
                <a:solidFill>
                  <a:schemeClr val="tx2"/>
                </a:solidFill>
                <a:latin typeface="+mn-lt"/>
              </a:defRPr>
            </a:lvl1pPr>
          </a:lstStyle>
          <a:p>
            <a:r>
              <a:rPr lang="en-US" dirty="0" err="1"/>
              <a:t>Titelstijl</a:t>
            </a:r>
            <a:r>
              <a:rPr lang="en-US" dirty="0"/>
              <a:t> van model </a:t>
            </a:r>
            <a:r>
              <a:rPr lang="en-US" dirty="0" err="1"/>
              <a:t>bewerken</a:t>
            </a:r>
            <a:endParaRPr lang="nl-NL" dirty="0"/>
          </a:p>
        </p:txBody>
      </p:sp>
      <p:sp>
        <p:nvSpPr>
          <p:cNvPr id="7" name="Tijdelijke aanduiding voor inhoud 2"/>
          <p:cNvSpPr>
            <a:spLocks noGrp="1"/>
          </p:cNvSpPr>
          <p:nvPr>
            <p:ph sz="half" idx="1" hasCustomPrompt="1"/>
          </p:nvPr>
        </p:nvSpPr>
        <p:spPr>
          <a:xfrm>
            <a:off x="360000" y="1823935"/>
            <a:ext cx="7737716" cy="2541446"/>
          </a:xfr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lang="nl-NL" noProof="0" dirty="0"/>
            </a:lvl1pPr>
            <a:lvl2pPr>
              <a:defRPr lang="nl-NL" noProof="0" dirty="0"/>
            </a:lvl2pPr>
            <a:lvl3pPr>
              <a:defRPr lang="nl-NL" noProof="0" dirty="0"/>
            </a:lvl3pPr>
            <a:lvl4pPr>
              <a:defRPr lang="nl-NL" noProof="0" dirty="0"/>
            </a:lvl4pPr>
            <a:lvl5pPr>
              <a:defRPr lang="nl-NL" noProof="0" dirty="0"/>
            </a:lvl5pPr>
          </a:lstStyle>
          <a:p>
            <a:pPr lvl="0"/>
            <a:r>
              <a:rPr lang="nl-NL" noProof="0" dirty="0"/>
              <a:t>Klik om de tekststijl van het model te bewerken</a:t>
            </a:r>
          </a:p>
          <a:p>
            <a:pPr lvl="1"/>
            <a:r>
              <a:rPr lang="nl-NL" noProof="0" dirty="0"/>
              <a:t>Tweede niveau</a:t>
            </a:r>
          </a:p>
          <a:p>
            <a:pPr lvl="2"/>
            <a:r>
              <a:rPr lang="nl-NL" noProof="0" dirty="0"/>
              <a:t>Derde niveau</a:t>
            </a:r>
          </a:p>
          <a:p>
            <a:pPr marL="1001316" lvl="3" indent="-225029"/>
            <a:r>
              <a:rPr lang="nl-NL" noProof="0" dirty="0"/>
              <a:t>Vierde niveau</a:t>
            </a:r>
          </a:p>
          <a:p>
            <a:pPr marL="1203722" lvl="4"/>
            <a:r>
              <a:rPr lang="nl-NL" noProof="0" dirty="0"/>
              <a:t>Vijfde niveau</a:t>
            </a:r>
          </a:p>
        </p:txBody>
      </p:sp>
      <p:sp>
        <p:nvSpPr>
          <p:cNvPr id="3" name="Footer Placeholder 2">
            <a:extLst>
              <a:ext uri="{FF2B5EF4-FFF2-40B4-BE49-F238E27FC236}">
                <a16:creationId xmlns:a16="http://schemas.microsoft.com/office/drawing/2014/main" id="{B34A600A-1E64-D445-8EAC-8238A6889E95}"/>
              </a:ext>
            </a:extLst>
          </p:cNvPr>
          <p:cNvSpPr>
            <a:spLocks noGrp="1"/>
          </p:cNvSpPr>
          <p:nvPr>
            <p:ph type="ftr" sz="quarter" idx="10"/>
          </p:nvPr>
        </p:nvSpPr>
        <p:spPr/>
        <p:txBody>
          <a:bodyPr/>
          <a:lstStyle>
            <a:lvl1pPr>
              <a:defRPr>
                <a:solidFill>
                  <a:schemeClr val="accent4"/>
                </a:solidFill>
              </a:defRPr>
            </a:lvl1pPr>
          </a:lstStyle>
          <a:p>
            <a:pPr>
              <a:defRPr/>
            </a:pPr>
            <a:endParaRPr lang="nl-NL" dirty="0"/>
          </a:p>
        </p:txBody>
      </p:sp>
      <p:sp>
        <p:nvSpPr>
          <p:cNvPr id="4" name="Slide Number Placeholder 3">
            <a:extLst>
              <a:ext uri="{FF2B5EF4-FFF2-40B4-BE49-F238E27FC236}">
                <a16:creationId xmlns:a16="http://schemas.microsoft.com/office/drawing/2014/main" id="{644674E4-BAEE-CE46-8ECA-6ADF89EE357A}"/>
              </a:ext>
            </a:extLst>
          </p:cNvPr>
          <p:cNvSpPr>
            <a:spLocks noGrp="1"/>
          </p:cNvSpPr>
          <p:nvPr>
            <p:ph type="sldNum" sz="quarter" idx="11"/>
          </p:nvPr>
        </p:nvSpPr>
        <p:spPr/>
        <p:txBody>
          <a:bodyPr/>
          <a:lstStyle>
            <a:lvl1pPr>
              <a:defRPr>
                <a:solidFill>
                  <a:schemeClr val="accent4"/>
                </a:solidFill>
              </a:defRPr>
            </a:lvl1pPr>
          </a:lstStyle>
          <a:p>
            <a:fld id="{49004725-3891-F142-B776-4F4F06198762}" type="slidenum">
              <a:rPr lang="nl-NL" smtClean="0"/>
              <a:pPr/>
              <a:t>‹#›</a:t>
            </a:fld>
            <a:endParaRPr lang="nl-NL" dirty="0"/>
          </a:p>
        </p:txBody>
      </p:sp>
    </p:spTree>
    <p:custDataLst>
      <p:tags r:id="rId1"/>
    </p:custDataLst>
    <p:extLst>
      <p:ext uri="{BB962C8B-B14F-4D97-AF65-F5344CB8AC3E}">
        <p14:creationId xmlns:p14="http://schemas.microsoft.com/office/powerpoint/2010/main" val="225732188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el en object A">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b="1" i="0">
                <a:solidFill>
                  <a:schemeClr val="tx2"/>
                </a:solidFill>
                <a:latin typeface="+mn-lt"/>
              </a:defRPr>
            </a:lvl1pPr>
          </a:lstStyle>
          <a:p>
            <a:r>
              <a:rPr lang="en-US" dirty="0" err="1"/>
              <a:t>Titelstijl</a:t>
            </a:r>
            <a:r>
              <a:rPr lang="en-US" dirty="0"/>
              <a:t> van model </a:t>
            </a:r>
            <a:r>
              <a:rPr lang="en-US" dirty="0" err="1"/>
              <a:t>bewerken</a:t>
            </a:r>
            <a:endParaRPr lang="nl-NL" dirty="0"/>
          </a:p>
        </p:txBody>
      </p:sp>
      <p:sp>
        <p:nvSpPr>
          <p:cNvPr id="7" name="Tijdelijke aanduiding voor inhoud 2"/>
          <p:cNvSpPr>
            <a:spLocks noGrp="1"/>
          </p:cNvSpPr>
          <p:nvPr>
            <p:ph sz="half" idx="1" hasCustomPrompt="1"/>
          </p:nvPr>
        </p:nvSpPr>
        <p:spPr>
          <a:xfrm>
            <a:off x="360000" y="1393128"/>
            <a:ext cx="8229600" cy="2972254"/>
          </a:xfr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lang="nl-NL" noProof="0" dirty="0"/>
            </a:lvl1pPr>
            <a:lvl2pPr>
              <a:buClr>
                <a:schemeClr val="accent2"/>
              </a:buClr>
              <a:defRPr lang="nl-NL" noProof="0" dirty="0"/>
            </a:lvl2pPr>
            <a:lvl3pPr>
              <a:buClr>
                <a:schemeClr val="accent5"/>
              </a:buClr>
              <a:defRPr lang="nl-NL" noProof="0" dirty="0"/>
            </a:lvl3pPr>
            <a:lvl4pPr>
              <a:buClr>
                <a:schemeClr val="tx1"/>
              </a:buClr>
              <a:defRPr lang="nl-NL" noProof="0" dirty="0"/>
            </a:lvl4pPr>
            <a:lvl5pPr>
              <a:buClr>
                <a:schemeClr val="accent4"/>
              </a:buClr>
              <a:defRPr lang="nl-NL" noProof="0" dirty="0"/>
            </a:lvl5pPr>
          </a:lstStyle>
          <a:p>
            <a:pPr lvl="0">
              <a:buClr>
                <a:schemeClr val="accent1"/>
              </a:buClr>
            </a:pPr>
            <a:r>
              <a:rPr lang="nl-NL" noProof="0" dirty="0"/>
              <a:t>Klik om de tekststijl van het model te bewerken</a:t>
            </a:r>
          </a:p>
          <a:p>
            <a:pPr lvl="1">
              <a:buClr>
                <a:schemeClr val="accent1"/>
              </a:buClr>
            </a:pPr>
            <a:r>
              <a:rPr lang="nl-NL" noProof="0" dirty="0"/>
              <a:t>Tweede niveau</a:t>
            </a:r>
          </a:p>
          <a:p>
            <a:pPr lvl="2">
              <a:buClr>
                <a:schemeClr val="accent1"/>
              </a:buClr>
            </a:pPr>
            <a:r>
              <a:rPr lang="nl-NL" noProof="0" dirty="0"/>
              <a:t>Derde niveau</a:t>
            </a:r>
          </a:p>
          <a:p>
            <a:pPr marL="1001316" lvl="3" indent="-225029">
              <a:buClr>
                <a:schemeClr val="accent1"/>
              </a:buClr>
            </a:pPr>
            <a:r>
              <a:rPr lang="nl-NL" noProof="0" dirty="0"/>
              <a:t>Vierde niveau</a:t>
            </a:r>
          </a:p>
          <a:p>
            <a:pPr marL="1203722" lvl="4">
              <a:buClr>
                <a:schemeClr val="accent1"/>
              </a:buClr>
            </a:pPr>
            <a:r>
              <a:rPr lang="nl-NL" noProof="0" dirty="0"/>
              <a:t>Vijfde niveau</a:t>
            </a:r>
          </a:p>
        </p:txBody>
      </p:sp>
      <p:sp>
        <p:nvSpPr>
          <p:cNvPr id="3" name="Footer Placeholder 2">
            <a:extLst>
              <a:ext uri="{FF2B5EF4-FFF2-40B4-BE49-F238E27FC236}">
                <a16:creationId xmlns:a16="http://schemas.microsoft.com/office/drawing/2014/main" id="{B34A600A-1E64-D445-8EAC-8238A6889E95}"/>
              </a:ext>
            </a:extLst>
          </p:cNvPr>
          <p:cNvSpPr>
            <a:spLocks noGrp="1"/>
          </p:cNvSpPr>
          <p:nvPr>
            <p:ph type="ftr" sz="quarter" idx="10"/>
          </p:nvPr>
        </p:nvSpPr>
        <p:spPr/>
        <p:txBody>
          <a:bodyPr/>
          <a:lstStyle>
            <a:lvl1pPr>
              <a:defRPr>
                <a:solidFill>
                  <a:schemeClr val="accent4"/>
                </a:solidFill>
              </a:defRPr>
            </a:lvl1pPr>
          </a:lstStyle>
          <a:p>
            <a:pPr>
              <a:defRPr/>
            </a:pPr>
            <a:endParaRPr lang="nl-NL" dirty="0"/>
          </a:p>
        </p:txBody>
      </p:sp>
      <p:sp>
        <p:nvSpPr>
          <p:cNvPr id="4" name="Slide Number Placeholder 3">
            <a:extLst>
              <a:ext uri="{FF2B5EF4-FFF2-40B4-BE49-F238E27FC236}">
                <a16:creationId xmlns:a16="http://schemas.microsoft.com/office/drawing/2014/main" id="{644674E4-BAEE-CE46-8ECA-6ADF89EE357A}"/>
              </a:ext>
            </a:extLst>
          </p:cNvPr>
          <p:cNvSpPr>
            <a:spLocks noGrp="1"/>
          </p:cNvSpPr>
          <p:nvPr>
            <p:ph type="sldNum" sz="quarter" idx="11"/>
          </p:nvPr>
        </p:nvSpPr>
        <p:spPr/>
        <p:txBody>
          <a:bodyPr/>
          <a:lstStyle>
            <a:lvl1pPr>
              <a:defRPr>
                <a:solidFill>
                  <a:schemeClr val="accent4"/>
                </a:solidFill>
              </a:defRPr>
            </a:lvl1pPr>
          </a:lstStyle>
          <a:p>
            <a:fld id="{49004725-3891-F142-B776-4F4F06198762}" type="slidenum">
              <a:rPr lang="nl-NL" smtClean="0"/>
              <a:pPr/>
              <a:t>‹#›</a:t>
            </a:fld>
            <a:endParaRPr lang="nl-NL" dirty="0"/>
          </a:p>
        </p:txBody>
      </p:sp>
    </p:spTree>
    <p:custDataLst>
      <p:tags r:id="rId1"/>
    </p:custDataLst>
    <p:extLst>
      <p:ext uri="{BB962C8B-B14F-4D97-AF65-F5344CB8AC3E}">
        <p14:creationId xmlns:p14="http://schemas.microsoft.com/office/powerpoint/2010/main" val="222987198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el en objec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noProof="0"/>
              <a:t>Titelstijl van model bewerken</a:t>
            </a:r>
            <a:endParaRPr lang="nl-NL" noProof="0" dirty="0"/>
          </a:p>
        </p:txBody>
      </p:sp>
      <p:sp>
        <p:nvSpPr>
          <p:cNvPr id="7" name="Tijdelijke aanduiding voor inhoud 2"/>
          <p:cNvSpPr>
            <a:spLocks noGrp="1"/>
          </p:cNvSpPr>
          <p:nvPr>
            <p:ph sz="half" idx="1"/>
          </p:nvPr>
        </p:nvSpPr>
        <p:spPr>
          <a:xfrm>
            <a:off x="360000" y="1565123"/>
            <a:ext cx="8229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a:xfrm>
            <a:off x="6781801" y="4593432"/>
            <a:ext cx="627063" cy="273844"/>
          </a:xfrm>
        </p:spPr>
        <p:txBody>
          <a:bodyPr/>
          <a:lstStyle>
            <a:lvl1pPr>
              <a:defRPr/>
            </a:lvl1pPr>
          </a:lstStyle>
          <a:p>
            <a:fld id="{D7B78C02-9663-8F41-9A9C-C254456693DC}" type="slidenum">
              <a:rPr lang="nl-NL"/>
              <a:pPr/>
              <a:t>‹#›</a:t>
            </a:fld>
            <a:endParaRPr lang="nl-NL"/>
          </a:p>
        </p:txBody>
      </p:sp>
    </p:spTree>
    <p:extLst>
      <p:ext uri="{BB962C8B-B14F-4D97-AF65-F5344CB8AC3E}">
        <p14:creationId xmlns:p14="http://schemas.microsoft.com/office/powerpoint/2010/main" val="18741308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en object BI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7" name="Tijdelijke aanduiding voor inhoud 2"/>
          <p:cNvSpPr>
            <a:spLocks noGrp="1"/>
          </p:cNvSpPr>
          <p:nvPr>
            <p:ph sz="half" idx="1"/>
          </p:nvPr>
        </p:nvSpPr>
        <p:spPr>
          <a:xfrm>
            <a:off x="360000" y="1565123"/>
            <a:ext cx="8229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a:t>
            </a:fld>
            <a:endParaRPr lang="nl-NL"/>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en object 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7" name="Tijdelijke aanduiding voor inhoud 2"/>
          <p:cNvSpPr>
            <a:spLocks noGrp="1"/>
          </p:cNvSpPr>
          <p:nvPr>
            <p:ph sz="half" idx="1"/>
          </p:nvPr>
        </p:nvSpPr>
        <p:spPr>
          <a:xfrm>
            <a:off x="360000" y="1565123"/>
            <a:ext cx="8229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a:t>
            </a:fld>
            <a:endParaRPr lang="nl-NL"/>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en object 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7" name="Tijdelijke aanduiding voor inhoud 2"/>
          <p:cNvSpPr>
            <a:spLocks noGrp="1"/>
          </p:cNvSpPr>
          <p:nvPr>
            <p:ph sz="half" idx="1"/>
          </p:nvPr>
        </p:nvSpPr>
        <p:spPr>
          <a:xfrm>
            <a:off x="360000" y="1565123"/>
            <a:ext cx="8229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a:t>
            </a:fld>
            <a:endParaRPr lang="nl-NL"/>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en object 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7" name="Tijdelijke aanduiding voor inhoud 2"/>
          <p:cNvSpPr>
            <a:spLocks noGrp="1"/>
          </p:cNvSpPr>
          <p:nvPr>
            <p:ph sz="half" idx="1"/>
          </p:nvPr>
        </p:nvSpPr>
        <p:spPr>
          <a:xfrm>
            <a:off x="360000" y="1565123"/>
            <a:ext cx="8229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a:t>
            </a:fld>
            <a:endParaRPr lang="nl-NL"/>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 en object 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noProof="0" dirty="0"/>
              <a:t>Titelstijl van model bewerken</a:t>
            </a:r>
          </a:p>
        </p:txBody>
      </p:sp>
      <p:sp>
        <p:nvSpPr>
          <p:cNvPr id="7" name="Tijdelijke aanduiding voor inhoud 2"/>
          <p:cNvSpPr>
            <a:spLocks noGrp="1"/>
          </p:cNvSpPr>
          <p:nvPr>
            <p:ph sz="half" idx="1"/>
          </p:nvPr>
        </p:nvSpPr>
        <p:spPr>
          <a:xfrm>
            <a:off x="360000" y="1565123"/>
            <a:ext cx="8229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dirty="0"/>
              <a:t>Klik om de tekststijl van het model te bewerken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a:t>
            </a:fld>
            <a:endParaRPr lang="nl-NL"/>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ee object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noProof="0"/>
              <a:t>Titelstijl van model bewerken</a:t>
            </a:r>
            <a:endParaRPr lang="nl-NL" noProof="0" dirty="0"/>
          </a:p>
        </p:txBody>
      </p:sp>
      <p:sp>
        <p:nvSpPr>
          <p:cNvPr id="3" name="Tijdelijke aanduiding voor inhoud 2"/>
          <p:cNvSpPr>
            <a:spLocks noGrp="1"/>
          </p:cNvSpPr>
          <p:nvPr>
            <p:ph sz="half" idx="1"/>
          </p:nvPr>
        </p:nvSpPr>
        <p:spPr>
          <a:xfrm>
            <a:off x="360000" y="1565123"/>
            <a:ext cx="4038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8" name="Tijdelijke aanduiding voor inhoud 2"/>
          <p:cNvSpPr>
            <a:spLocks noGrp="1"/>
          </p:cNvSpPr>
          <p:nvPr>
            <p:ph sz="half" idx="13"/>
          </p:nvPr>
        </p:nvSpPr>
        <p:spPr>
          <a:xfrm>
            <a:off x="4551000" y="1564206"/>
            <a:ext cx="4038600" cy="3029500"/>
          </a:xfrm>
        </p:spPr>
        <p:txBody>
          <a:bodyPr>
            <a:normAutofit/>
          </a:bodyPr>
          <a:lstStyle>
            <a:lvl1pPr marL="324000" marR="0" indent="-324000" algn="l" defTabSz="457200" rtl="0" eaLnBrk="1" fontAlgn="base" latinLnBrk="0" hangingPunct="1">
              <a:lnSpc>
                <a:spcPct val="100000"/>
              </a:lnSpc>
              <a:spcBef>
                <a:spcPts val="400"/>
              </a:spcBef>
              <a:spcAft>
                <a:spcPct val="0"/>
              </a:spcAft>
              <a:buClrTx/>
              <a:buSzTx/>
              <a:buFont typeface="Arial"/>
              <a:buChar char="•"/>
              <a:tabLst/>
              <a:defRPr sz="1800"/>
            </a:lvl1pPr>
            <a:lvl2pPr marL="612000" marR="0" indent="-288000" algn="l" defTabSz="457200" rtl="0" eaLnBrk="1" fontAlgn="base" latinLnBrk="0" hangingPunct="1">
              <a:lnSpc>
                <a:spcPct val="100000"/>
              </a:lnSpc>
              <a:spcBef>
                <a:spcPts val="400"/>
              </a:spcBef>
              <a:spcAft>
                <a:spcPct val="0"/>
              </a:spcAft>
              <a:buClrTx/>
              <a:buSzTx/>
              <a:buFont typeface="Arial" charset="0"/>
              <a:buChar char="•"/>
              <a:tabLst/>
              <a:defRPr sz="1800"/>
            </a:lvl2pPr>
            <a:lvl3pPr marL="900000" marR="0" indent="-288000" algn="l" defTabSz="457200" rtl="0" eaLnBrk="1" fontAlgn="base" latinLnBrk="0" hangingPunct="1">
              <a:lnSpc>
                <a:spcPct val="100000"/>
              </a:lnSpc>
              <a:spcBef>
                <a:spcPts val="400"/>
              </a:spcBef>
              <a:spcAft>
                <a:spcPct val="0"/>
              </a:spcAft>
              <a:buClrTx/>
              <a:buSzTx/>
              <a:buFont typeface="Arial" charset="0"/>
              <a:buChar char="•"/>
              <a:tabLst/>
              <a:defRPr sz="1600"/>
            </a:lvl3pPr>
            <a:lvl4pPr marL="1152000" marR="0" indent="-252000" algn="l" defTabSz="457200" rtl="0" eaLnBrk="1" fontAlgn="base" latinLnBrk="0" hangingPunct="1">
              <a:lnSpc>
                <a:spcPct val="100000"/>
              </a:lnSpc>
              <a:spcBef>
                <a:spcPts val="200"/>
              </a:spcBef>
              <a:spcAft>
                <a:spcPct val="0"/>
              </a:spcAft>
              <a:buClrTx/>
              <a:buSzTx/>
              <a:buFont typeface="Arial" charset="0"/>
              <a:buChar char="•"/>
              <a:tabLst/>
              <a:defRPr sz="1400"/>
            </a:lvl4pPr>
            <a:lvl5pPr marL="1404000" marR="0" indent="-252000" algn="l" defTabSz="457200" rtl="0" eaLnBrk="1" fontAlgn="base" latinLnBrk="0" hangingPunct="1">
              <a:lnSpc>
                <a:spcPct val="100000"/>
              </a:lnSpc>
              <a:spcBef>
                <a:spcPts val="200"/>
              </a:spcBef>
              <a:spcAft>
                <a:spcPct val="0"/>
              </a:spcAft>
              <a:buClrTx/>
              <a:buSzTx/>
              <a:buFont typeface="Arial" charset="0"/>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5" name="Tijdelijke aanduiding voor voettekst 4"/>
          <p:cNvSpPr>
            <a:spLocks noGrp="1"/>
          </p:cNvSpPr>
          <p:nvPr>
            <p:ph type="ftr" sz="quarter" idx="14"/>
          </p:nvPr>
        </p:nvSpPr>
        <p:spPr/>
        <p:txBody>
          <a:bodyPr/>
          <a:lstStyle>
            <a:lvl1pPr>
              <a:defRPr/>
            </a:lvl1pPr>
          </a:lstStyle>
          <a:p>
            <a:pPr>
              <a:defRPr/>
            </a:pPr>
            <a:endParaRPr lang="nl-NL"/>
          </a:p>
        </p:txBody>
      </p:sp>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dia-03">
    <p:spTree>
      <p:nvGrpSpPr>
        <p:cNvPr id="1" name=""/>
        <p:cNvGrpSpPr/>
        <p:nvPr/>
      </p:nvGrpSpPr>
      <p:grpSpPr>
        <a:xfrm>
          <a:off x="0" y="0"/>
          <a:ext cx="0" cy="0"/>
          <a:chOff x="0" y="0"/>
          <a:chExt cx="0" cy="0"/>
        </a:xfrm>
      </p:grpSpPr>
      <p:sp>
        <p:nvSpPr>
          <p:cNvPr id="16" name="Tijdelijke aanduiding voor afbeelding 15">
            <a:extLst>
              <a:ext uri="{FF2B5EF4-FFF2-40B4-BE49-F238E27FC236}">
                <a16:creationId xmlns:a16="http://schemas.microsoft.com/office/drawing/2014/main" id="{53865B02-C372-3B4F-99F4-DC48043FCE52}"/>
              </a:ext>
            </a:extLst>
          </p:cNvPr>
          <p:cNvSpPr>
            <a:spLocks noGrp="1"/>
          </p:cNvSpPr>
          <p:nvPr>
            <p:ph type="pic" sz="quarter" idx="15"/>
          </p:nvPr>
        </p:nvSpPr>
        <p:spPr>
          <a:xfrm>
            <a:off x="4572000" y="640800"/>
            <a:ext cx="4572000" cy="3859200"/>
          </a:xfrm>
        </p:spPr>
        <p:txBody>
          <a:bodyPr/>
          <a:lstStyle/>
          <a:p>
            <a:endParaRPr lang="nl-NL" dirty="0"/>
          </a:p>
        </p:txBody>
      </p:sp>
      <p:sp>
        <p:nvSpPr>
          <p:cNvPr id="8" name="Rechthoek 7">
            <a:extLst>
              <a:ext uri="{FF2B5EF4-FFF2-40B4-BE49-F238E27FC236}">
                <a16:creationId xmlns:a16="http://schemas.microsoft.com/office/drawing/2014/main" id="{7556CDDB-3142-4B4F-8725-BFCD85DD8BE2}"/>
              </a:ext>
            </a:extLst>
          </p:cNvPr>
          <p:cNvSpPr>
            <a:spLocks noChangeAspect="1"/>
          </p:cNvSpPr>
          <p:nvPr userDrawn="1"/>
        </p:nvSpPr>
        <p:spPr>
          <a:xfrm>
            <a:off x="0" y="639255"/>
            <a:ext cx="4572000" cy="3859200"/>
          </a:xfrm>
          <a:prstGeom prst="rect">
            <a:avLst/>
          </a:prstGeom>
          <a:solidFill>
            <a:srgbClr val="25167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solidFill>
                <a:srgbClr val="25167A"/>
              </a:solidFill>
            </a:endParaRPr>
          </a:p>
        </p:txBody>
      </p:sp>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2" y="995081"/>
            <a:ext cx="3997628" cy="1108357"/>
          </a:xfrm>
        </p:spPr>
        <p:txBody>
          <a:bodyPr/>
          <a:lstStyle>
            <a:lvl1pPr>
              <a:defRPr>
                <a:solidFill>
                  <a:schemeClr val="bg1"/>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3997629"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11" name="Tijdelijke aanduiding voor tekst 6">
            <a:extLst>
              <a:ext uri="{FF2B5EF4-FFF2-40B4-BE49-F238E27FC236}">
                <a16:creationId xmlns:a16="http://schemas.microsoft.com/office/drawing/2014/main" id="{A5FC0E7E-E23C-BC40-B810-FBCAC19629D4}"/>
              </a:ext>
            </a:extLst>
          </p:cNvPr>
          <p:cNvSpPr>
            <a:spLocks noGrp="1"/>
          </p:cNvSpPr>
          <p:nvPr>
            <p:ph type="body" sz="quarter" idx="13" hasCustomPrompt="1"/>
          </p:nvPr>
        </p:nvSpPr>
        <p:spPr>
          <a:xfrm>
            <a:off x="323850" y="3903870"/>
            <a:ext cx="3997629" cy="305682"/>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4" name="Afbeelding 13">
            <a:extLst>
              <a:ext uri="{FF2B5EF4-FFF2-40B4-BE49-F238E27FC236}">
                <a16:creationId xmlns:a16="http://schemas.microsoft.com/office/drawing/2014/main" id="{96169777-1A93-AC41-BCCC-3B3AD71B906A}"/>
              </a:ext>
            </a:extLst>
          </p:cNvPr>
          <p:cNvPicPr>
            <a:picLocks noChangeAspect="1"/>
          </p:cNvPicPr>
          <p:nvPr userDrawn="1"/>
        </p:nvPicPr>
        <p:blipFill>
          <a:blip r:embed="rId2"/>
          <a:srcRect/>
          <a:stretch/>
        </p:blipFill>
        <p:spPr>
          <a:xfrm>
            <a:off x="7270525" y="4524301"/>
            <a:ext cx="1873473" cy="619199"/>
          </a:xfrm>
          <a:prstGeom prst="rect">
            <a:avLst/>
          </a:prstGeom>
        </p:spPr>
      </p:pic>
      <p:pic>
        <p:nvPicPr>
          <p:cNvPr id="9" name="Picture Placeholder 10">
            <a:extLst>
              <a:ext uri="{FF2B5EF4-FFF2-40B4-BE49-F238E27FC236}">
                <a16:creationId xmlns:a16="http://schemas.microsoft.com/office/drawing/2014/main" id="{A1F4D153-A54A-4BEA-A735-647BB4A98240}"/>
              </a:ext>
            </a:extLst>
          </p:cNvPr>
          <p:cNvPicPr>
            <a:picLocks noChangeAspect="1"/>
          </p:cNvPicPr>
          <p:nvPr userDrawn="1"/>
        </p:nvPicPr>
        <p:blipFill>
          <a:blip r:embed="rId3"/>
          <a:srcRect t="1522" b="1522"/>
          <a:stretch/>
        </p:blipFill>
        <p:spPr>
          <a:xfrm>
            <a:off x="5863244" y="0"/>
            <a:ext cx="3280756" cy="539444"/>
          </a:xfrm>
          <a:prstGeom prst="rect">
            <a:avLst/>
          </a:prstGeom>
        </p:spPr>
      </p:pic>
    </p:spTree>
    <p:extLst>
      <p:ext uri="{BB962C8B-B14F-4D97-AF65-F5344CB8AC3E}">
        <p14:creationId xmlns:p14="http://schemas.microsoft.com/office/powerpoint/2010/main" val="240317651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ee objecten BI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sz="half" idx="1"/>
          </p:nvPr>
        </p:nvSpPr>
        <p:spPr>
          <a:xfrm>
            <a:off x="360000" y="1565123"/>
            <a:ext cx="4038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8" name="Tijdelijke aanduiding voor inhoud 2"/>
          <p:cNvSpPr>
            <a:spLocks noGrp="1"/>
          </p:cNvSpPr>
          <p:nvPr>
            <p:ph sz="half" idx="13"/>
          </p:nvPr>
        </p:nvSpPr>
        <p:spPr>
          <a:xfrm>
            <a:off x="4551000" y="1564206"/>
            <a:ext cx="4038600" cy="3029500"/>
          </a:xfrm>
        </p:spPr>
        <p:txBody>
          <a:bodyPr>
            <a:normAutofit/>
          </a:bodyPr>
          <a:lstStyle>
            <a:lvl1pPr marL="324000" marR="0" indent="-324000" algn="l" defTabSz="457200" rtl="0" eaLnBrk="1" fontAlgn="base" latinLnBrk="0" hangingPunct="1">
              <a:lnSpc>
                <a:spcPct val="100000"/>
              </a:lnSpc>
              <a:spcBef>
                <a:spcPts val="400"/>
              </a:spcBef>
              <a:spcAft>
                <a:spcPct val="0"/>
              </a:spcAft>
              <a:buClrTx/>
              <a:buSzTx/>
              <a:buFont typeface="Arial"/>
              <a:buChar char="•"/>
              <a:tabLst/>
              <a:defRPr sz="1800"/>
            </a:lvl1pPr>
            <a:lvl2pPr marL="612000" marR="0" indent="-288000" algn="l" defTabSz="457200" rtl="0" eaLnBrk="1" fontAlgn="base" latinLnBrk="0" hangingPunct="1">
              <a:lnSpc>
                <a:spcPct val="100000"/>
              </a:lnSpc>
              <a:spcBef>
                <a:spcPts val="400"/>
              </a:spcBef>
              <a:spcAft>
                <a:spcPct val="0"/>
              </a:spcAft>
              <a:buClrTx/>
              <a:buSzTx/>
              <a:buFont typeface="Arial" charset="0"/>
              <a:buChar char="•"/>
              <a:tabLst/>
              <a:defRPr sz="1800"/>
            </a:lvl2pPr>
            <a:lvl3pPr marL="900000" marR="0" indent="-288000" algn="l" defTabSz="457200" rtl="0" eaLnBrk="1" fontAlgn="base" latinLnBrk="0" hangingPunct="1">
              <a:lnSpc>
                <a:spcPct val="100000"/>
              </a:lnSpc>
              <a:spcBef>
                <a:spcPts val="400"/>
              </a:spcBef>
              <a:spcAft>
                <a:spcPct val="0"/>
              </a:spcAft>
              <a:buClrTx/>
              <a:buSzTx/>
              <a:buFont typeface="Arial" charset="0"/>
              <a:buChar char="•"/>
              <a:tabLst/>
              <a:defRPr sz="1600"/>
            </a:lvl3pPr>
            <a:lvl4pPr marL="1152000" marR="0" indent="-252000" algn="l" defTabSz="457200" rtl="0" eaLnBrk="1" fontAlgn="base" latinLnBrk="0" hangingPunct="1">
              <a:lnSpc>
                <a:spcPct val="100000"/>
              </a:lnSpc>
              <a:spcBef>
                <a:spcPts val="200"/>
              </a:spcBef>
              <a:spcAft>
                <a:spcPct val="0"/>
              </a:spcAft>
              <a:buClrTx/>
              <a:buSzTx/>
              <a:buFont typeface="Arial" charset="0"/>
              <a:buChar char="•"/>
              <a:tabLst/>
              <a:defRPr sz="1400"/>
            </a:lvl4pPr>
            <a:lvl5pPr marL="1404000" marR="0" indent="-252000" algn="l" defTabSz="457200" rtl="0" eaLnBrk="1" fontAlgn="base" latinLnBrk="0" hangingPunct="1">
              <a:lnSpc>
                <a:spcPct val="100000"/>
              </a:lnSpc>
              <a:spcBef>
                <a:spcPts val="200"/>
              </a:spcBef>
              <a:spcAft>
                <a:spcPct val="0"/>
              </a:spcAft>
              <a:buClrTx/>
              <a:buSzTx/>
              <a:buFont typeface="Arial" charset="0"/>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5" name="Tijdelijke aanduiding voor voettekst 4"/>
          <p:cNvSpPr>
            <a:spLocks noGrp="1"/>
          </p:cNvSpPr>
          <p:nvPr>
            <p:ph type="ftr" sz="quarter" idx="14"/>
          </p:nvPr>
        </p:nvSpPr>
        <p:spPr/>
        <p:txBody>
          <a:bodyPr/>
          <a:lstStyle>
            <a:lvl1pPr>
              <a:defRPr/>
            </a:lvl1pPr>
          </a:lstStyle>
          <a:p>
            <a:pPr>
              <a:defRPr/>
            </a:pPr>
            <a:endParaRPr lang="nl-NL"/>
          </a:p>
        </p:txBody>
      </p:sp>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ee objecten 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noProof="0"/>
              <a:t>Titelstijl van model bewerken</a:t>
            </a:r>
            <a:endParaRPr lang="nl-NL" noProof="0" dirty="0"/>
          </a:p>
        </p:txBody>
      </p:sp>
      <p:sp>
        <p:nvSpPr>
          <p:cNvPr id="3" name="Tijdelijke aanduiding voor inhoud 2"/>
          <p:cNvSpPr>
            <a:spLocks noGrp="1"/>
          </p:cNvSpPr>
          <p:nvPr>
            <p:ph sz="half" idx="1"/>
          </p:nvPr>
        </p:nvSpPr>
        <p:spPr>
          <a:xfrm>
            <a:off x="360000" y="1565123"/>
            <a:ext cx="4038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8" name="Tijdelijke aanduiding voor inhoud 2"/>
          <p:cNvSpPr>
            <a:spLocks noGrp="1"/>
          </p:cNvSpPr>
          <p:nvPr>
            <p:ph sz="half" idx="13"/>
          </p:nvPr>
        </p:nvSpPr>
        <p:spPr>
          <a:xfrm>
            <a:off x="4551000" y="1564206"/>
            <a:ext cx="4038600" cy="3029500"/>
          </a:xfrm>
        </p:spPr>
        <p:txBody>
          <a:bodyPr>
            <a:normAutofit/>
          </a:bodyPr>
          <a:lstStyle>
            <a:lvl1pPr marL="324000" marR="0" indent="-324000" algn="l" defTabSz="457200" rtl="0" eaLnBrk="1" fontAlgn="base" latinLnBrk="0" hangingPunct="1">
              <a:lnSpc>
                <a:spcPct val="100000"/>
              </a:lnSpc>
              <a:spcBef>
                <a:spcPts val="400"/>
              </a:spcBef>
              <a:spcAft>
                <a:spcPct val="0"/>
              </a:spcAft>
              <a:buClrTx/>
              <a:buSzTx/>
              <a:buFont typeface="Arial"/>
              <a:buChar char="•"/>
              <a:tabLst/>
              <a:defRPr sz="1800"/>
            </a:lvl1pPr>
            <a:lvl2pPr marL="612000" marR="0" indent="-288000" algn="l" defTabSz="457200" rtl="0" eaLnBrk="1" fontAlgn="base" latinLnBrk="0" hangingPunct="1">
              <a:lnSpc>
                <a:spcPct val="100000"/>
              </a:lnSpc>
              <a:spcBef>
                <a:spcPts val="400"/>
              </a:spcBef>
              <a:spcAft>
                <a:spcPct val="0"/>
              </a:spcAft>
              <a:buClrTx/>
              <a:buSzTx/>
              <a:buFont typeface="Arial" charset="0"/>
              <a:buChar char="•"/>
              <a:tabLst/>
              <a:defRPr sz="1800"/>
            </a:lvl2pPr>
            <a:lvl3pPr marL="900000" marR="0" indent="-288000" algn="l" defTabSz="457200" rtl="0" eaLnBrk="1" fontAlgn="base" latinLnBrk="0" hangingPunct="1">
              <a:lnSpc>
                <a:spcPct val="100000"/>
              </a:lnSpc>
              <a:spcBef>
                <a:spcPts val="400"/>
              </a:spcBef>
              <a:spcAft>
                <a:spcPct val="0"/>
              </a:spcAft>
              <a:buClrTx/>
              <a:buSzTx/>
              <a:buFont typeface="Arial" charset="0"/>
              <a:buChar char="•"/>
              <a:tabLst/>
              <a:defRPr sz="1600"/>
            </a:lvl3pPr>
            <a:lvl4pPr marL="1152000" marR="0" indent="-252000" algn="l" defTabSz="457200" rtl="0" eaLnBrk="1" fontAlgn="base" latinLnBrk="0" hangingPunct="1">
              <a:lnSpc>
                <a:spcPct val="100000"/>
              </a:lnSpc>
              <a:spcBef>
                <a:spcPts val="200"/>
              </a:spcBef>
              <a:spcAft>
                <a:spcPct val="0"/>
              </a:spcAft>
              <a:buClrTx/>
              <a:buSzTx/>
              <a:buFont typeface="Arial" charset="0"/>
              <a:buChar char="•"/>
              <a:tabLst/>
              <a:defRPr sz="1400"/>
            </a:lvl4pPr>
            <a:lvl5pPr marL="1404000" marR="0" indent="-252000" algn="l" defTabSz="457200" rtl="0" eaLnBrk="1" fontAlgn="base" latinLnBrk="0" hangingPunct="1">
              <a:lnSpc>
                <a:spcPct val="100000"/>
              </a:lnSpc>
              <a:spcBef>
                <a:spcPts val="200"/>
              </a:spcBef>
              <a:spcAft>
                <a:spcPct val="0"/>
              </a:spcAft>
              <a:buClrTx/>
              <a:buSzTx/>
              <a:buFont typeface="Arial" charset="0"/>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5" name="Tijdelijke aanduiding voor voettekst 4"/>
          <p:cNvSpPr>
            <a:spLocks noGrp="1"/>
          </p:cNvSpPr>
          <p:nvPr>
            <p:ph type="ftr" sz="quarter" idx="14"/>
          </p:nvPr>
        </p:nvSpPr>
        <p:spPr/>
        <p:txBody>
          <a:bodyPr/>
          <a:lstStyle>
            <a:lvl1pPr>
              <a:defRPr/>
            </a:lvl1pPr>
          </a:lstStyle>
          <a:p>
            <a:pPr>
              <a:defRPr/>
            </a:pPr>
            <a:endParaRPr lang="nl-NL"/>
          </a:p>
        </p:txBody>
      </p:sp>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ee objecten 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sz="half" idx="1"/>
          </p:nvPr>
        </p:nvSpPr>
        <p:spPr>
          <a:xfrm>
            <a:off x="360000" y="1565123"/>
            <a:ext cx="4038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8" name="Tijdelijke aanduiding voor inhoud 2"/>
          <p:cNvSpPr>
            <a:spLocks noGrp="1"/>
          </p:cNvSpPr>
          <p:nvPr>
            <p:ph sz="half" idx="13"/>
          </p:nvPr>
        </p:nvSpPr>
        <p:spPr>
          <a:xfrm>
            <a:off x="4551000" y="1564206"/>
            <a:ext cx="4038600" cy="3029500"/>
          </a:xfrm>
        </p:spPr>
        <p:txBody>
          <a:bodyPr>
            <a:normAutofit/>
          </a:bodyPr>
          <a:lstStyle>
            <a:lvl1pPr marL="324000" marR="0" indent="-324000" algn="l" defTabSz="457200" rtl="0" eaLnBrk="1" fontAlgn="base" latinLnBrk="0" hangingPunct="1">
              <a:lnSpc>
                <a:spcPct val="100000"/>
              </a:lnSpc>
              <a:spcBef>
                <a:spcPts val="400"/>
              </a:spcBef>
              <a:spcAft>
                <a:spcPct val="0"/>
              </a:spcAft>
              <a:buClrTx/>
              <a:buSzTx/>
              <a:buFont typeface="Arial"/>
              <a:buChar char="•"/>
              <a:tabLst/>
              <a:defRPr sz="1800"/>
            </a:lvl1pPr>
            <a:lvl2pPr marL="612000" marR="0" indent="-288000" algn="l" defTabSz="457200" rtl="0" eaLnBrk="1" fontAlgn="base" latinLnBrk="0" hangingPunct="1">
              <a:lnSpc>
                <a:spcPct val="100000"/>
              </a:lnSpc>
              <a:spcBef>
                <a:spcPts val="400"/>
              </a:spcBef>
              <a:spcAft>
                <a:spcPct val="0"/>
              </a:spcAft>
              <a:buClrTx/>
              <a:buSzTx/>
              <a:buFont typeface="Arial" charset="0"/>
              <a:buChar char="•"/>
              <a:tabLst/>
              <a:defRPr sz="1800"/>
            </a:lvl2pPr>
            <a:lvl3pPr marL="900000" marR="0" indent="-288000" algn="l" defTabSz="457200" rtl="0" eaLnBrk="1" fontAlgn="base" latinLnBrk="0" hangingPunct="1">
              <a:lnSpc>
                <a:spcPct val="100000"/>
              </a:lnSpc>
              <a:spcBef>
                <a:spcPts val="400"/>
              </a:spcBef>
              <a:spcAft>
                <a:spcPct val="0"/>
              </a:spcAft>
              <a:buClrTx/>
              <a:buSzTx/>
              <a:buFont typeface="Arial" charset="0"/>
              <a:buChar char="•"/>
              <a:tabLst/>
              <a:defRPr sz="1600"/>
            </a:lvl3pPr>
            <a:lvl4pPr marL="1152000" marR="0" indent="-252000" algn="l" defTabSz="457200" rtl="0" eaLnBrk="1" fontAlgn="base" latinLnBrk="0" hangingPunct="1">
              <a:lnSpc>
                <a:spcPct val="100000"/>
              </a:lnSpc>
              <a:spcBef>
                <a:spcPts val="200"/>
              </a:spcBef>
              <a:spcAft>
                <a:spcPct val="0"/>
              </a:spcAft>
              <a:buClrTx/>
              <a:buSzTx/>
              <a:buFont typeface="Arial" charset="0"/>
              <a:buChar char="•"/>
              <a:tabLst/>
              <a:defRPr sz="1400"/>
            </a:lvl4pPr>
            <a:lvl5pPr marL="1404000" marR="0" indent="-252000" algn="l" defTabSz="457200" rtl="0" eaLnBrk="1" fontAlgn="base" latinLnBrk="0" hangingPunct="1">
              <a:lnSpc>
                <a:spcPct val="100000"/>
              </a:lnSpc>
              <a:spcBef>
                <a:spcPts val="200"/>
              </a:spcBef>
              <a:spcAft>
                <a:spcPct val="0"/>
              </a:spcAft>
              <a:buClrTx/>
              <a:buSzTx/>
              <a:buFont typeface="Arial" charset="0"/>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5" name="Tijdelijke aanduiding voor voettekst 4"/>
          <p:cNvSpPr>
            <a:spLocks noGrp="1"/>
          </p:cNvSpPr>
          <p:nvPr>
            <p:ph type="ftr" sz="quarter" idx="14"/>
          </p:nvPr>
        </p:nvSpPr>
        <p:spPr/>
        <p:txBody>
          <a:bodyPr/>
          <a:lstStyle>
            <a:lvl1pPr>
              <a:defRPr/>
            </a:lvl1pPr>
          </a:lstStyle>
          <a:p>
            <a:pPr>
              <a:defRPr/>
            </a:pPr>
            <a:endParaRPr lang="nl-NL"/>
          </a:p>
        </p:txBody>
      </p:sp>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ee objecten 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sz="half" idx="1"/>
          </p:nvPr>
        </p:nvSpPr>
        <p:spPr>
          <a:xfrm>
            <a:off x="360000" y="1565123"/>
            <a:ext cx="4038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8" name="Tijdelijke aanduiding voor inhoud 2"/>
          <p:cNvSpPr>
            <a:spLocks noGrp="1"/>
          </p:cNvSpPr>
          <p:nvPr>
            <p:ph sz="half" idx="13"/>
          </p:nvPr>
        </p:nvSpPr>
        <p:spPr>
          <a:xfrm>
            <a:off x="4551000" y="1564206"/>
            <a:ext cx="4038600" cy="3029500"/>
          </a:xfrm>
        </p:spPr>
        <p:txBody>
          <a:bodyPr>
            <a:normAutofit/>
          </a:bodyPr>
          <a:lstStyle>
            <a:lvl1pPr marL="324000" marR="0" indent="-324000" algn="l" defTabSz="457200" rtl="0" eaLnBrk="1" fontAlgn="base" latinLnBrk="0" hangingPunct="1">
              <a:lnSpc>
                <a:spcPct val="100000"/>
              </a:lnSpc>
              <a:spcBef>
                <a:spcPts val="400"/>
              </a:spcBef>
              <a:spcAft>
                <a:spcPct val="0"/>
              </a:spcAft>
              <a:buClrTx/>
              <a:buSzTx/>
              <a:buFont typeface="Arial"/>
              <a:buChar char="•"/>
              <a:tabLst/>
              <a:defRPr sz="1800"/>
            </a:lvl1pPr>
            <a:lvl2pPr marL="612000" marR="0" indent="-288000" algn="l" defTabSz="457200" rtl="0" eaLnBrk="1" fontAlgn="base" latinLnBrk="0" hangingPunct="1">
              <a:lnSpc>
                <a:spcPct val="100000"/>
              </a:lnSpc>
              <a:spcBef>
                <a:spcPts val="400"/>
              </a:spcBef>
              <a:spcAft>
                <a:spcPct val="0"/>
              </a:spcAft>
              <a:buClrTx/>
              <a:buSzTx/>
              <a:buFont typeface="Arial" charset="0"/>
              <a:buChar char="•"/>
              <a:tabLst/>
              <a:defRPr sz="1800"/>
            </a:lvl2pPr>
            <a:lvl3pPr marL="900000" marR="0" indent="-288000" algn="l" defTabSz="457200" rtl="0" eaLnBrk="1" fontAlgn="base" latinLnBrk="0" hangingPunct="1">
              <a:lnSpc>
                <a:spcPct val="100000"/>
              </a:lnSpc>
              <a:spcBef>
                <a:spcPts val="400"/>
              </a:spcBef>
              <a:spcAft>
                <a:spcPct val="0"/>
              </a:spcAft>
              <a:buClrTx/>
              <a:buSzTx/>
              <a:buFont typeface="Arial" charset="0"/>
              <a:buChar char="•"/>
              <a:tabLst/>
              <a:defRPr sz="1600"/>
            </a:lvl3pPr>
            <a:lvl4pPr marL="1152000" marR="0" indent="-252000" algn="l" defTabSz="457200" rtl="0" eaLnBrk="1" fontAlgn="base" latinLnBrk="0" hangingPunct="1">
              <a:lnSpc>
                <a:spcPct val="100000"/>
              </a:lnSpc>
              <a:spcBef>
                <a:spcPts val="200"/>
              </a:spcBef>
              <a:spcAft>
                <a:spcPct val="0"/>
              </a:spcAft>
              <a:buClrTx/>
              <a:buSzTx/>
              <a:buFont typeface="Arial" charset="0"/>
              <a:buChar char="•"/>
              <a:tabLst/>
              <a:defRPr sz="1400"/>
            </a:lvl4pPr>
            <a:lvl5pPr marL="1404000" marR="0" indent="-252000" algn="l" defTabSz="457200" rtl="0" eaLnBrk="1" fontAlgn="base" latinLnBrk="0" hangingPunct="1">
              <a:lnSpc>
                <a:spcPct val="100000"/>
              </a:lnSpc>
              <a:spcBef>
                <a:spcPts val="200"/>
              </a:spcBef>
              <a:spcAft>
                <a:spcPct val="0"/>
              </a:spcAft>
              <a:buClrTx/>
              <a:buSzTx/>
              <a:buFont typeface="Arial" charset="0"/>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5" name="Tijdelijke aanduiding voor voettekst 4"/>
          <p:cNvSpPr>
            <a:spLocks noGrp="1"/>
          </p:cNvSpPr>
          <p:nvPr>
            <p:ph type="ftr" sz="quarter" idx="14"/>
          </p:nvPr>
        </p:nvSpPr>
        <p:spPr/>
        <p:txBody>
          <a:bodyPr/>
          <a:lstStyle>
            <a:lvl1pPr>
              <a:defRPr/>
            </a:lvl1pPr>
          </a:lstStyle>
          <a:p>
            <a:pPr>
              <a:defRPr/>
            </a:pPr>
            <a:endParaRPr lang="nl-NL"/>
          </a:p>
        </p:txBody>
      </p:sp>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ee objecten 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sz="half" idx="1"/>
          </p:nvPr>
        </p:nvSpPr>
        <p:spPr>
          <a:xfrm>
            <a:off x="360000" y="1565123"/>
            <a:ext cx="4038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8" name="Tijdelijke aanduiding voor inhoud 2"/>
          <p:cNvSpPr>
            <a:spLocks noGrp="1"/>
          </p:cNvSpPr>
          <p:nvPr>
            <p:ph sz="half" idx="13"/>
          </p:nvPr>
        </p:nvSpPr>
        <p:spPr>
          <a:xfrm>
            <a:off x="4551000" y="1564206"/>
            <a:ext cx="4038600" cy="3029500"/>
          </a:xfrm>
        </p:spPr>
        <p:txBody>
          <a:bodyPr>
            <a:normAutofit/>
          </a:bodyPr>
          <a:lstStyle>
            <a:lvl1pPr marL="324000" marR="0" indent="-324000" algn="l" defTabSz="457200" rtl="0" eaLnBrk="1" fontAlgn="base" latinLnBrk="0" hangingPunct="1">
              <a:lnSpc>
                <a:spcPct val="100000"/>
              </a:lnSpc>
              <a:spcBef>
                <a:spcPts val="400"/>
              </a:spcBef>
              <a:spcAft>
                <a:spcPct val="0"/>
              </a:spcAft>
              <a:buClrTx/>
              <a:buSzTx/>
              <a:buFont typeface="Arial"/>
              <a:buChar char="•"/>
              <a:tabLst/>
              <a:defRPr sz="1800"/>
            </a:lvl1pPr>
            <a:lvl2pPr marL="612000" marR="0" indent="-288000" algn="l" defTabSz="457200" rtl="0" eaLnBrk="1" fontAlgn="base" latinLnBrk="0" hangingPunct="1">
              <a:lnSpc>
                <a:spcPct val="100000"/>
              </a:lnSpc>
              <a:spcBef>
                <a:spcPts val="400"/>
              </a:spcBef>
              <a:spcAft>
                <a:spcPct val="0"/>
              </a:spcAft>
              <a:buClrTx/>
              <a:buSzTx/>
              <a:buFont typeface="Arial" charset="0"/>
              <a:buChar char="•"/>
              <a:tabLst/>
              <a:defRPr sz="1800"/>
            </a:lvl2pPr>
            <a:lvl3pPr marL="900000" marR="0" indent="-288000" algn="l" defTabSz="457200" rtl="0" eaLnBrk="1" fontAlgn="base" latinLnBrk="0" hangingPunct="1">
              <a:lnSpc>
                <a:spcPct val="100000"/>
              </a:lnSpc>
              <a:spcBef>
                <a:spcPts val="400"/>
              </a:spcBef>
              <a:spcAft>
                <a:spcPct val="0"/>
              </a:spcAft>
              <a:buClrTx/>
              <a:buSzTx/>
              <a:buFont typeface="Arial" charset="0"/>
              <a:buChar char="•"/>
              <a:tabLst/>
              <a:defRPr sz="1600"/>
            </a:lvl3pPr>
            <a:lvl4pPr marL="1152000" marR="0" indent="-252000" algn="l" defTabSz="457200" rtl="0" eaLnBrk="1" fontAlgn="base" latinLnBrk="0" hangingPunct="1">
              <a:lnSpc>
                <a:spcPct val="100000"/>
              </a:lnSpc>
              <a:spcBef>
                <a:spcPts val="200"/>
              </a:spcBef>
              <a:spcAft>
                <a:spcPct val="0"/>
              </a:spcAft>
              <a:buClrTx/>
              <a:buSzTx/>
              <a:buFont typeface="Arial" charset="0"/>
              <a:buChar char="•"/>
              <a:tabLst/>
              <a:defRPr sz="1400"/>
            </a:lvl4pPr>
            <a:lvl5pPr marL="1404000" marR="0" indent="-252000" algn="l" defTabSz="457200" rtl="0" eaLnBrk="1" fontAlgn="base" latinLnBrk="0" hangingPunct="1">
              <a:lnSpc>
                <a:spcPct val="100000"/>
              </a:lnSpc>
              <a:spcBef>
                <a:spcPts val="200"/>
              </a:spcBef>
              <a:spcAft>
                <a:spcPct val="0"/>
              </a:spcAft>
              <a:buClrTx/>
              <a:buSzTx/>
              <a:buFont typeface="Arial" charset="0"/>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5" name="Tijdelijke aanduiding voor voettekst 4"/>
          <p:cNvSpPr>
            <a:spLocks noGrp="1"/>
          </p:cNvSpPr>
          <p:nvPr>
            <p:ph type="ftr" sz="quarter" idx="14"/>
          </p:nvPr>
        </p:nvSpPr>
        <p:spPr/>
        <p:txBody>
          <a:bodyPr/>
          <a:lstStyle>
            <a:lvl1pPr>
              <a:defRPr/>
            </a:lvl1pPr>
          </a:lstStyle>
          <a:p>
            <a:pPr>
              <a:defRPr/>
            </a:pPr>
            <a:endParaRPr lang="nl-NL"/>
          </a:p>
        </p:txBody>
      </p:sp>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lleen 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7" name="Tijdelijke aanduiding voor inhoud 2"/>
          <p:cNvSpPr>
            <a:spLocks noGrp="1"/>
          </p:cNvSpPr>
          <p:nvPr>
            <p:ph sz="half" idx="1"/>
          </p:nvPr>
        </p:nvSpPr>
        <p:spPr>
          <a:xfrm>
            <a:off x="360000" y="1565123"/>
            <a:ext cx="8229600" cy="3029500"/>
          </a:xfrm>
        </p:spPr>
        <p:txBody>
          <a:bodyPr>
            <a:normAutofit/>
          </a:bodyPr>
          <a:lstStyle>
            <a:lvl1pPr marL="324000" marR="0" indent="-324000" algn="l" defTabSz="457200" rtl="0" eaLnBrk="1" fontAlgn="auto" latinLnBrk="0" hangingPunct="1">
              <a:lnSpc>
                <a:spcPct val="100000"/>
              </a:lnSpc>
              <a:spcBef>
                <a:spcPts val="400"/>
              </a:spcBef>
              <a:spcAft>
                <a:spcPts val="0"/>
              </a:spcAft>
              <a:buClrTx/>
              <a:buSzTx/>
              <a:buFont typeface="Arial"/>
              <a:buChar char="•"/>
              <a:tabLst/>
              <a:defRPr sz="1800"/>
            </a:lvl1pPr>
            <a:lvl2pPr marL="612000" marR="0" indent="-288000" algn="l" defTabSz="457200" rtl="0" eaLnBrk="1" fontAlgn="auto" latinLnBrk="0" hangingPunct="1">
              <a:lnSpc>
                <a:spcPct val="100000"/>
              </a:lnSpc>
              <a:spcBef>
                <a:spcPts val="400"/>
              </a:spcBef>
              <a:spcAft>
                <a:spcPts val="0"/>
              </a:spcAft>
              <a:buClrTx/>
              <a:buSzTx/>
              <a:buFont typeface="Arial"/>
              <a:buChar char="•"/>
              <a:tabLst/>
              <a:defRPr sz="1800"/>
            </a:lvl2pPr>
            <a:lvl3pPr marL="900000" marR="0" indent="-288000" algn="l" defTabSz="457200" rtl="0" eaLnBrk="1" fontAlgn="auto" latinLnBrk="0" hangingPunct="1">
              <a:lnSpc>
                <a:spcPct val="100000"/>
              </a:lnSpc>
              <a:spcBef>
                <a:spcPts val="400"/>
              </a:spcBef>
              <a:spcAft>
                <a:spcPts val="0"/>
              </a:spcAft>
              <a:buClrTx/>
              <a:buSzTx/>
              <a:buFont typeface="Arial"/>
              <a:buChar char="•"/>
              <a:tabLst/>
              <a:defRPr sz="1600"/>
            </a:lvl3pPr>
            <a:lvl4pPr marL="1152000" marR="0" indent="-252000" algn="l" defTabSz="457200" rtl="0" eaLnBrk="1" fontAlgn="auto" latinLnBrk="0" hangingPunct="1">
              <a:lnSpc>
                <a:spcPct val="100000"/>
              </a:lnSpc>
              <a:spcBef>
                <a:spcPts val="200"/>
              </a:spcBef>
              <a:spcAft>
                <a:spcPts val="0"/>
              </a:spcAft>
              <a:buClrTx/>
              <a:buSzTx/>
              <a:buFont typeface="Arial"/>
              <a:buChar char="•"/>
              <a:tabLst/>
              <a:defRPr sz="1400"/>
            </a:lvl4pPr>
            <a:lvl5pPr marL="1404000" marR="0" indent="-252000" algn="l" defTabSz="457200" rtl="0" eaLnBrk="1" fontAlgn="auto" latinLnBrk="0" hangingPunct="1">
              <a:lnSpc>
                <a:spcPct val="100000"/>
              </a:lnSpc>
              <a:spcBef>
                <a:spcPts val="200"/>
              </a:spcBef>
              <a:spcAft>
                <a:spcPts val="0"/>
              </a:spcAft>
              <a:buClrTx/>
              <a:buSzTx/>
              <a:buFont typeface="Arial"/>
              <a:buChar char="•"/>
              <a:tabLst/>
              <a:defRPr sz="1400"/>
            </a:lvl5pPr>
            <a:lvl6pPr>
              <a:defRPr sz="1800"/>
            </a:lvl6pPr>
            <a:lvl7pPr>
              <a:defRPr sz="1800"/>
            </a:lvl7pPr>
            <a:lvl8pPr>
              <a:defRPr sz="1800"/>
            </a:lvl8pPr>
            <a:lvl9pPr>
              <a:defRPr sz="1800"/>
            </a:lvl9pPr>
          </a:lstStyle>
          <a:p>
            <a:pPr lvl="0"/>
            <a:r>
              <a:rPr lang="nl-NL" noProof="0"/>
              <a:t>Klik om de tekststijl van het model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nl-NL" noProof="0" dirty="0"/>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a:t>
            </a:fld>
            <a:endParaRPr lang="nl-NL"/>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el 1"/>
          <p:cNvSpPr>
            <a:spLocks noGrp="1"/>
          </p:cNvSpPr>
          <p:nvPr>
            <p:ph type="title"/>
          </p:nvPr>
        </p:nvSpPr>
        <p:spPr>
          <a:xfrm>
            <a:off x="360000" y="3496961"/>
            <a:ext cx="8424000" cy="857250"/>
          </a:xfrm>
        </p:spPr>
        <p:txBody>
          <a:bodyPr/>
          <a:lstStyle>
            <a:lvl1pPr algn="ctr">
              <a:defRPr sz="2400"/>
            </a:lvl1pPr>
          </a:lstStyle>
          <a:p>
            <a:r>
              <a:rPr lang="nl-NL" noProof="0"/>
              <a:t>Titelstijl van model bewerken</a:t>
            </a:r>
            <a:endParaRPr lang="nl-NL" noProof="0" dirty="0"/>
          </a:p>
        </p:txBody>
      </p:sp>
      <p:sp>
        <p:nvSpPr>
          <p:cNvPr id="3" name="Tijdelijke aanduiding voor voettekst 2"/>
          <p:cNvSpPr>
            <a:spLocks noGrp="1"/>
          </p:cNvSpPr>
          <p:nvPr>
            <p:ph type="ftr" sz="quarter" idx="10"/>
          </p:nvPr>
        </p:nvSpPr>
        <p:spPr/>
        <p:txBody>
          <a:bodyPr/>
          <a:lstStyle>
            <a:lvl1pPr>
              <a:defRPr/>
            </a:lvl1pPr>
          </a:lstStyle>
          <a:p>
            <a:pPr>
              <a:defRPr/>
            </a:pPr>
            <a:endParaRPr lang="nl-NL"/>
          </a:p>
        </p:txBody>
      </p:sp>
      <p:sp>
        <p:nvSpPr>
          <p:cNvPr id="4" name="Tijdelijke aanduiding voor dianummer 3"/>
          <p:cNvSpPr>
            <a:spLocks noGrp="1"/>
          </p:cNvSpPr>
          <p:nvPr>
            <p:ph type="sldNum" sz="quarter" idx="11"/>
          </p:nvPr>
        </p:nvSpPr>
        <p:spPr/>
        <p:txBody>
          <a:bodyPr/>
          <a:lstStyle>
            <a:lvl1pPr>
              <a:defRPr/>
            </a:lvl1pPr>
          </a:lstStyle>
          <a:p>
            <a:fld id="{85C951B0-0049-6344-AEBF-17358458F3BB}" type="slidenum">
              <a:rPr lang="nl-NL"/>
              <a:pPr/>
              <a:t>‹#›</a:t>
            </a:fld>
            <a:endParaRPr lang="nl-NL"/>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Lee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el 1"/>
          <p:cNvSpPr>
            <a:spLocks noGrp="1"/>
          </p:cNvSpPr>
          <p:nvPr>
            <p:ph type="title"/>
          </p:nvPr>
        </p:nvSpPr>
        <p:spPr>
          <a:xfrm>
            <a:off x="360000" y="3496961"/>
            <a:ext cx="8424000" cy="857250"/>
          </a:xfrm>
        </p:spPr>
        <p:txBody>
          <a:bodyPr/>
          <a:lstStyle>
            <a:lvl1pPr algn="ctr">
              <a:defRPr sz="2400">
                <a:solidFill>
                  <a:schemeClr val="bg1"/>
                </a:solidFill>
              </a:defRPr>
            </a:lvl1pPr>
          </a:lstStyle>
          <a:p>
            <a:r>
              <a:rPr lang="nl-NL" noProof="0"/>
              <a:t>Titelstijl van model bewerken</a:t>
            </a:r>
            <a:endParaRPr lang="nl-NL" noProof="0" dirty="0"/>
          </a:p>
        </p:txBody>
      </p:sp>
      <p:sp>
        <p:nvSpPr>
          <p:cNvPr id="3" name="Tijdelijke aanduiding voor voettekst 2"/>
          <p:cNvSpPr>
            <a:spLocks noGrp="1"/>
          </p:cNvSpPr>
          <p:nvPr>
            <p:ph type="ftr" sz="quarter" idx="10"/>
          </p:nvPr>
        </p:nvSpPr>
        <p:spPr/>
        <p:txBody>
          <a:bodyPr/>
          <a:lstStyle>
            <a:lvl1pPr>
              <a:defRPr/>
            </a:lvl1pPr>
          </a:lstStyle>
          <a:p>
            <a:pPr>
              <a:defRPr/>
            </a:pPr>
            <a:endParaRPr lang="nl-NL"/>
          </a:p>
        </p:txBody>
      </p:sp>
      <p:sp>
        <p:nvSpPr>
          <p:cNvPr id="4" name="Tijdelijke aanduiding voor dianummer 3"/>
          <p:cNvSpPr>
            <a:spLocks noGrp="1"/>
          </p:cNvSpPr>
          <p:nvPr>
            <p:ph type="sldNum" sz="quarter" idx="11"/>
          </p:nvPr>
        </p:nvSpPr>
        <p:spPr/>
        <p:txBody>
          <a:bodyPr/>
          <a:lstStyle>
            <a:lvl1pPr>
              <a:defRPr/>
            </a:lvl1pPr>
          </a:lstStyle>
          <a:p>
            <a:fld id="{85C951B0-0049-6344-AEBF-17358458F3BB}" type="slidenum">
              <a:rPr lang="nl-NL"/>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01">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chemeClr val="bg1"/>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a:xfrm>
            <a:off x="657922" y="4676319"/>
            <a:ext cx="3914078" cy="273844"/>
          </a:xfrm>
          <a:prstGeom prst="rect">
            <a:avLst/>
          </a:prstGeom>
        </p:spPr>
        <p:txBody>
          <a:bodyPr/>
          <a:lstStyle/>
          <a:p>
            <a:pPr>
              <a:defRPr/>
            </a:pP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6E12549B-A758-2F47-BDFF-31F8D9B10C0E}"/>
              </a:ext>
            </a:extLst>
          </p:cNvPr>
          <p:cNvPicPr>
            <a:picLocks noChangeAspect="1"/>
          </p:cNvPicPr>
          <p:nvPr userDrawn="1"/>
        </p:nvPicPr>
        <p:blipFill>
          <a:blip r:embed="rId3"/>
          <a:srcRect/>
          <a:stretch/>
        </p:blipFill>
        <p:spPr>
          <a:xfrm>
            <a:off x="7270525" y="4524301"/>
            <a:ext cx="1873473" cy="619199"/>
          </a:xfrm>
          <a:prstGeom prst="rect">
            <a:avLst/>
          </a:prstGeom>
        </p:spPr>
      </p:pic>
      <p:pic>
        <p:nvPicPr>
          <p:cNvPr id="9" name="Picture Placeholder 10">
            <a:extLst>
              <a:ext uri="{FF2B5EF4-FFF2-40B4-BE49-F238E27FC236}">
                <a16:creationId xmlns:a16="http://schemas.microsoft.com/office/drawing/2014/main" id="{9D0AA037-3723-4E70-8965-05BD757DCB8E}"/>
              </a:ext>
            </a:extLst>
          </p:cNvPr>
          <p:cNvPicPr>
            <a:picLocks noChangeAspect="1"/>
          </p:cNvPicPr>
          <p:nvPr userDrawn="1"/>
        </p:nvPicPr>
        <p:blipFill>
          <a:blip r:embed="rId4"/>
          <a:srcRect t="1522" b="1522"/>
          <a:stretch/>
        </p:blipFill>
        <p:spPr>
          <a:xfrm>
            <a:off x="5863244" y="0"/>
            <a:ext cx="3280756" cy="539444"/>
          </a:xfrm>
          <a:prstGeom prst="rect">
            <a:avLst/>
          </a:prstGeom>
        </p:spPr>
      </p:pic>
    </p:spTree>
    <p:extLst>
      <p:ext uri="{BB962C8B-B14F-4D97-AF65-F5344CB8AC3E}">
        <p14:creationId xmlns:p14="http://schemas.microsoft.com/office/powerpoint/2010/main" val="1260127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02">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rgbClr val="25167A"/>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rgbClr val="25167A"/>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a:xfrm>
            <a:off x="657922" y="4676319"/>
            <a:ext cx="3914078" cy="273844"/>
          </a:xfrm>
          <a:prstGeom prst="rect">
            <a:avLst/>
          </a:prstGeom>
        </p:spPr>
        <p:txBody>
          <a:bodyPr/>
          <a:lstStyle/>
          <a:p>
            <a:pPr>
              <a:defRPr/>
            </a:pP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9" name="Afbeelding 8">
            <a:extLst>
              <a:ext uri="{FF2B5EF4-FFF2-40B4-BE49-F238E27FC236}">
                <a16:creationId xmlns:a16="http://schemas.microsoft.com/office/drawing/2014/main" id="{86D39C4F-49EF-AD41-B4B5-4F6492E7BB6F}"/>
              </a:ext>
            </a:extLst>
          </p:cNvPr>
          <p:cNvPicPr>
            <a:picLocks noChangeAspect="1"/>
          </p:cNvPicPr>
          <p:nvPr userDrawn="1"/>
        </p:nvPicPr>
        <p:blipFill>
          <a:blip r:embed="rId3"/>
          <a:srcRect/>
          <a:stretch/>
        </p:blipFill>
        <p:spPr>
          <a:xfrm>
            <a:off x="7270525" y="4524301"/>
            <a:ext cx="1873473" cy="619199"/>
          </a:xfrm>
          <a:prstGeom prst="rect">
            <a:avLst/>
          </a:prstGeom>
        </p:spPr>
      </p:pic>
      <p:pic>
        <p:nvPicPr>
          <p:cNvPr id="11" name="Picture Placeholder 10">
            <a:extLst>
              <a:ext uri="{FF2B5EF4-FFF2-40B4-BE49-F238E27FC236}">
                <a16:creationId xmlns:a16="http://schemas.microsoft.com/office/drawing/2014/main" id="{5F9E6C90-F1D7-45BD-A161-D9CA334886CB}"/>
              </a:ext>
            </a:extLst>
          </p:cNvPr>
          <p:cNvPicPr>
            <a:picLocks noChangeAspect="1"/>
          </p:cNvPicPr>
          <p:nvPr userDrawn="1"/>
        </p:nvPicPr>
        <p:blipFill>
          <a:blip r:embed="rId4"/>
          <a:srcRect t="1522" b="1522"/>
          <a:stretch/>
        </p:blipFill>
        <p:spPr>
          <a:xfrm>
            <a:off x="5863244" y="0"/>
            <a:ext cx="3280756" cy="539444"/>
          </a:xfrm>
          <a:prstGeom prst="rect">
            <a:avLst/>
          </a:prstGeom>
        </p:spPr>
      </p:pic>
    </p:spTree>
    <p:extLst>
      <p:ext uri="{BB962C8B-B14F-4D97-AF65-F5344CB8AC3E}">
        <p14:creationId xmlns:p14="http://schemas.microsoft.com/office/powerpoint/2010/main" val="1240642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2F49DF6-EF89-9242-96AF-13E2B93C58D3}"/>
              </a:ext>
            </a:extLst>
          </p:cNvPr>
          <p:cNvPicPr>
            <a:picLocks noChangeAspect="1"/>
          </p:cNvPicPr>
          <p:nvPr userDrawn="1"/>
        </p:nvPicPr>
        <p:blipFill>
          <a:blip r:embed="rId2"/>
          <a:srcRect/>
          <a:stretch/>
        </p:blipFill>
        <p:spPr>
          <a:xfrm>
            <a:off x="0" y="0"/>
            <a:ext cx="9144000" cy="5143500"/>
          </a:xfrm>
          <a:prstGeom prst="rect">
            <a:avLst/>
          </a:prstGeom>
        </p:spPr>
      </p:pic>
      <p:sp>
        <p:nvSpPr>
          <p:cNvPr id="5" name="Tijdelijke aanduiding voor tekst 4">
            <a:extLst>
              <a:ext uri="{FF2B5EF4-FFF2-40B4-BE49-F238E27FC236}">
                <a16:creationId xmlns:a16="http://schemas.microsoft.com/office/drawing/2014/main" id="{E5CC833F-AF5D-BE4A-BBF9-4A5C0DC4AC32}"/>
              </a:ext>
            </a:extLst>
          </p:cNvPr>
          <p:cNvSpPr>
            <a:spLocks noGrp="1"/>
          </p:cNvSpPr>
          <p:nvPr>
            <p:ph type="body" sz="quarter" idx="15"/>
          </p:nvPr>
        </p:nvSpPr>
        <p:spPr>
          <a:xfrm>
            <a:off x="323850" y="2103438"/>
            <a:ext cx="7978775"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jdelijke aanduiding voor voettekst 1">
            <a:extLst>
              <a:ext uri="{FF2B5EF4-FFF2-40B4-BE49-F238E27FC236}">
                <a16:creationId xmlns:a16="http://schemas.microsoft.com/office/drawing/2014/main" id="{6492356F-B0BD-C441-ACCC-2B36166F77BB}"/>
              </a:ext>
            </a:extLst>
          </p:cNvPr>
          <p:cNvSpPr>
            <a:spLocks noGrp="1"/>
          </p:cNvSpPr>
          <p:nvPr>
            <p:ph type="ftr" sz="quarter" idx="16"/>
          </p:nvPr>
        </p:nvSpPr>
        <p:spPr>
          <a:xfrm>
            <a:off x="657922" y="4676319"/>
            <a:ext cx="3914078" cy="273844"/>
          </a:xfrm>
          <a:prstGeom prst="rect">
            <a:avLst/>
          </a:prstGeom>
        </p:spPr>
        <p:txBody>
          <a:bodyPr/>
          <a:lstStyle>
            <a:lvl1pPr>
              <a:defRPr>
                <a:solidFill>
                  <a:schemeClr val="tx1"/>
                </a:solidFill>
              </a:defRPr>
            </a:lvl1pPr>
          </a:lstStyle>
          <a:p>
            <a:pPr>
              <a:defRPr/>
            </a:pPr>
            <a:endParaRPr lang="nl-NL" dirty="0"/>
          </a:p>
        </p:txBody>
      </p:sp>
      <p:sp>
        <p:nvSpPr>
          <p:cNvPr id="4" name="Tijdelijke aanduiding voor dianummer 3">
            <a:extLst>
              <a:ext uri="{FF2B5EF4-FFF2-40B4-BE49-F238E27FC236}">
                <a16:creationId xmlns:a16="http://schemas.microsoft.com/office/drawing/2014/main" id="{036E3A49-4F16-3D48-BCBD-BE73340D12B0}"/>
              </a:ext>
            </a:extLst>
          </p:cNvPr>
          <p:cNvSpPr>
            <a:spLocks noGrp="1"/>
          </p:cNvSpPr>
          <p:nvPr>
            <p:ph type="sldNum" sz="quarter" idx="17"/>
          </p:nvPr>
        </p:nvSpPr>
        <p:spPr/>
        <p:txBody>
          <a:bodyPr/>
          <a:lstStyle>
            <a:lvl1pPr>
              <a:defRPr>
                <a:solidFill>
                  <a:schemeClr val="tx1"/>
                </a:solidFill>
              </a:defRPr>
            </a:lvl1p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CC4838CF-D7BB-FD4B-AA3B-F164D4A1DAB8}"/>
              </a:ext>
            </a:extLst>
          </p:cNvPr>
          <p:cNvPicPr>
            <a:picLocks noChangeAspect="1"/>
          </p:cNvPicPr>
          <p:nvPr userDrawn="1"/>
        </p:nvPicPr>
        <p:blipFill>
          <a:blip r:embed="rId3"/>
          <a:srcRect/>
          <a:stretch/>
        </p:blipFill>
        <p:spPr>
          <a:xfrm>
            <a:off x="7270525" y="4524301"/>
            <a:ext cx="1873473" cy="619199"/>
          </a:xfrm>
          <a:prstGeom prst="rect">
            <a:avLst/>
          </a:prstGeom>
        </p:spPr>
      </p:pic>
      <p:pic>
        <p:nvPicPr>
          <p:cNvPr id="9" name="Picture Placeholder 10">
            <a:extLst>
              <a:ext uri="{FF2B5EF4-FFF2-40B4-BE49-F238E27FC236}">
                <a16:creationId xmlns:a16="http://schemas.microsoft.com/office/drawing/2014/main" id="{099DE1B8-CE7E-4BDD-AB52-8424C5FF46BE}"/>
              </a:ext>
            </a:extLst>
          </p:cNvPr>
          <p:cNvPicPr>
            <a:picLocks noChangeAspect="1"/>
          </p:cNvPicPr>
          <p:nvPr userDrawn="1"/>
        </p:nvPicPr>
        <p:blipFill>
          <a:blip r:embed="rId4"/>
          <a:srcRect t="1522" b="1522"/>
          <a:stretch/>
        </p:blipFill>
        <p:spPr>
          <a:xfrm>
            <a:off x="5863244" y="0"/>
            <a:ext cx="3280756" cy="539444"/>
          </a:xfrm>
          <a:prstGeom prst="rect">
            <a:avLst/>
          </a:prstGeom>
        </p:spPr>
      </p:pic>
      <p:sp>
        <p:nvSpPr>
          <p:cNvPr id="7" name="Title 6">
            <a:extLst>
              <a:ext uri="{FF2B5EF4-FFF2-40B4-BE49-F238E27FC236}">
                <a16:creationId xmlns:a16="http://schemas.microsoft.com/office/drawing/2014/main" id="{010B4E5D-54C6-419A-A36E-1833F776946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4090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8496300" cy="1108357"/>
          </a:xfrm>
        </p:spPr>
        <p:txBody>
          <a:bodyPr/>
          <a:lstStyle/>
          <a:p>
            <a:r>
              <a:rPr lang="nl-NL" dirty="0"/>
              <a:t>Klik om stijl te bewerken</a:t>
            </a:r>
          </a:p>
        </p:txBody>
      </p:sp>
      <p:sp>
        <p:nvSpPr>
          <p:cNvPr id="4" name="Tijdelijke aanduiding voor inhoud 3">
            <a:extLst>
              <a:ext uri="{FF2B5EF4-FFF2-40B4-BE49-F238E27FC236}">
                <a16:creationId xmlns:a16="http://schemas.microsoft.com/office/drawing/2014/main" id="{743BBFB1-6BF4-354F-BF3B-825E6A2DF943}"/>
              </a:ext>
            </a:extLst>
          </p:cNvPr>
          <p:cNvSpPr>
            <a:spLocks noGrp="1"/>
          </p:cNvSpPr>
          <p:nvPr>
            <p:ph sz="quarter" idx="15"/>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95A2BDAB-AAC0-F642-B6E9-4CB0E962A79D}"/>
              </a:ext>
            </a:extLst>
          </p:cNvPr>
          <p:cNvSpPr>
            <a:spLocks noGrp="1"/>
          </p:cNvSpPr>
          <p:nvPr>
            <p:ph type="ftr" sz="quarter" idx="16"/>
          </p:nvPr>
        </p:nvSpPr>
        <p:spPr>
          <a:xfrm>
            <a:off x="657922" y="4676319"/>
            <a:ext cx="3914078" cy="273844"/>
          </a:xfrm>
          <a:prstGeom prst="rect">
            <a:avLst/>
          </a:prstGeom>
        </p:spPr>
        <p:txBody>
          <a:bodyPr/>
          <a:lstStyle/>
          <a:p>
            <a:pPr>
              <a:defRPr/>
            </a:pPr>
            <a:endParaRPr lang="nl-NL" dirty="0"/>
          </a:p>
        </p:txBody>
      </p:sp>
      <p:sp>
        <p:nvSpPr>
          <p:cNvPr id="3" name="Tijdelijke aanduiding voor dianummer 2">
            <a:extLst>
              <a:ext uri="{FF2B5EF4-FFF2-40B4-BE49-F238E27FC236}">
                <a16:creationId xmlns:a16="http://schemas.microsoft.com/office/drawing/2014/main" id="{C4FA802C-F3CD-5D4D-B3F2-4A13C4F220E5}"/>
              </a:ext>
            </a:extLst>
          </p:cNvPr>
          <p:cNvSpPr>
            <a:spLocks noGrp="1"/>
          </p:cNvSpPr>
          <p:nvPr>
            <p:ph type="sldNum" sz="quarter" idx="17"/>
          </p:nvPr>
        </p:nvSpPr>
        <p:spPr/>
        <p:txBody>
          <a:bodyPr/>
          <a:lstStyle/>
          <a:p>
            <a:fld id="{49004725-3891-F142-B776-4F4F06198762}" type="slidenum">
              <a:rPr lang="nl-NL" smtClean="0"/>
              <a:pPr/>
              <a:t>‹#›</a:t>
            </a:fld>
            <a:endParaRPr lang="nl-NL" dirty="0"/>
          </a:p>
        </p:txBody>
      </p:sp>
      <p:pic>
        <p:nvPicPr>
          <p:cNvPr id="7" name="Afbeelding 6">
            <a:extLst>
              <a:ext uri="{FF2B5EF4-FFF2-40B4-BE49-F238E27FC236}">
                <a16:creationId xmlns:a16="http://schemas.microsoft.com/office/drawing/2014/main" id="{1C75A9D6-2C46-B646-BDC2-89688A800F36}"/>
              </a:ext>
            </a:extLst>
          </p:cNvPr>
          <p:cNvPicPr>
            <a:picLocks noChangeAspect="1"/>
          </p:cNvPicPr>
          <p:nvPr userDrawn="1"/>
        </p:nvPicPr>
        <p:blipFill>
          <a:blip r:embed="rId2"/>
          <a:srcRect/>
          <a:stretch/>
        </p:blipFill>
        <p:spPr>
          <a:xfrm>
            <a:off x="7270525" y="4524301"/>
            <a:ext cx="1873473" cy="619199"/>
          </a:xfrm>
          <a:prstGeom prst="rect">
            <a:avLst/>
          </a:prstGeom>
        </p:spPr>
      </p:pic>
      <p:pic>
        <p:nvPicPr>
          <p:cNvPr id="9" name="Picture Placeholder 10">
            <a:extLst>
              <a:ext uri="{FF2B5EF4-FFF2-40B4-BE49-F238E27FC236}">
                <a16:creationId xmlns:a16="http://schemas.microsoft.com/office/drawing/2014/main" id="{1CC08A9F-5403-4718-AD56-C7A121B59002}"/>
              </a:ext>
            </a:extLst>
          </p:cNvPr>
          <p:cNvPicPr>
            <a:picLocks noChangeAspect="1"/>
          </p:cNvPicPr>
          <p:nvPr userDrawn="1"/>
        </p:nvPicPr>
        <p:blipFill>
          <a:blip r:embed="rId3"/>
          <a:srcRect t="1522" b="1522"/>
          <a:stretch/>
        </p:blipFill>
        <p:spPr>
          <a:xfrm>
            <a:off x="5863244" y="0"/>
            <a:ext cx="3280756" cy="539444"/>
          </a:xfrm>
          <a:prstGeom prst="rect">
            <a:avLst/>
          </a:prstGeom>
        </p:spPr>
      </p:pic>
    </p:spTree>
    <p:extLst>
      <p:ext uri="{BB962C8B-B14F-4D97-AF65-F5344CB8AC3E}">
        <p14:creationId xmlns:p14="http://schemas.microsoft.com/office/powerpoint/2010/main" val="3807417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twee kolommen teks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FFB0894-0333-5B42-BDFC-17A0DF0561F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a:xfrm>
            <a:off x="657922" y="4676319"/>
            <a:ext cx="3914078" cy="273844"/>
          </a:xfrm>
          <a:prstGeom prst="rect">
            <a:avLst/>
          </a:prstGeom>
        </p:spPr>
        <p:txBody>
          <a:bodyPr/>
          <a:lstStyle/>
          <a:p>
            <a:pPr>
              <a:defRPr/>
            </a:pPr>
            <a:endParaRPr lang="nl-NL" dirty="0"/>
          </a:p>
        </p:txBody>
      </p:sp>
      <p:sp>
        <p:nvSpPr>
          <p:cNvPr id="11" name="Tijdelijke aanduiding voor tekst 10">
            <a:extLst>
              <a:ext uri="{FF2B5EF4-FFF2-40B4-BE49-F238E27FC236}">
                <a16:creationId xmlns:a16="http://schemas.microsoft.com/office/drawing/2014/main" id="{46D8E25C-F890-3949-807A-7D2F4B353F17}"/>
              </a:ext>
            </a:extLst>
          </p:cNvPr>
          <p:cNvSpPr>
            <a:spLocks noGrp="1"/>
          </p:cNvSpPr>
          <p:nvPr>
            <p:ph type="body" sz="quarter" idx="20"/>
          </p:nvPr>
        </p:nvSpPr>
        <p:spPr>
          <a:xfrm>
            <a:off x="323850" y="2103438"/>
            <a:ext cx="4069730"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tekst 10">
            <a:extLst>
              <a:ext uri="{FF2B5EF4-FFF2-40B4-BE49-F238E27FC236}">
                <a16:creationId xmlns:a16="http://schemas.microsoft.com/office/drawing/2014/main" id="{5BF6970D-BDB0-4143-B921-6712EDEF961F}"/>
              </a:ext>
            </a:extLst>
          </p:cNvPr>
          <p:cNvSpPr>
            <a:spLocks noGrp="1"/>
          </p:cNvSpPr>
          <p:nvPr>
            <p:ph type="body" sz="quarter" idx="21"/>
          </p:nvPr>
        </p:nvSpPr>
        <p:spPr>
          <a:xfrm>
            <a:off x="4755995" y="2103438"/>
            <a:ext cx="3552627"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0" name="Afbeelding 9">
            <a:extLst>
              <a:ext uri="{FF2B5EF4-FFF2-40B4-BE49-F238E27FC236}">
                <a16:creationId xmlns:a16="http://schemas.microsoft.com/office/drawing/2014/main" id="{0406B399-95BD-4446-9220-3C9F8E514936}"/>
              </a:ext>
            </a:extLst>
          </p:cNvPr>
          <p:cNvPicPr>
            <a:picLocks noChangeAspect="1"/>
          </p:cNvPicPr>
          <p:nvPr userDrawn="1"/>
        </p:nvPicPr>
        <p:blipFill>
          <a:blip r:embed="rId3"/>
          <a:srcRect/>
          <a:stretch/>
        </p:blipFill>
        <p:spPr>
          <a:xfrm>
            <a:off x="7270525" y="4524301"/>
            <a:ext cx="1873473" cy="619199"/>
          </a:xfrm>
          <a:prstGeom prst="rect">
            <a:avLst/>
          </a:prstGeom>
        </p:spPr>
      </p:pic>
      <p:pic>
        <p:nvPicPr>
          <p:cNvPr id="14" name="Picture Placeholder 10">
            <a:extLst>
              <a:ext uri="{FF2B5EF4-FFF2-40B4-BE49-F238E27FC236}">
                <a16:creationId xmlns:a16="http://schemas.microsoft.com/office/drawing/2014/main" id="{007D0212-B239-44AD-B2DE-E80BF49BD486}"/>
              </a:ext>
            </a:extLst>
          </p:cNvPr>
          <p:cNvPicPr>
            <a:picLocks noChangeAspect="1"/>
          </p:cNvPicPr>
          <p:nvPr userDrawn="1"/>
        </p:nvPicPr>
        <p:blipFill>
          <a:blip r:embed="rId4"/>
          <a:srcRect t="1522" b="1522"/>
          <a:stretch/>
        </p:blipFill>
        <p:spPr>
          <a:xfrm>
            <a:off x="5863244" y="0"/>
            <a:ext cx="3280756" cy="539444"/>
          </a:xfrm>
          <a:prstGeom prst="rect">
            <a:avLst/>
          </a:prstGeom>
        </p:spPr>
      </p:pic>
    </p:spTree>
    <p:extLst>
      <p:ext uri="{BB962C8B-B14F-4D97-AF65-F5344CB8AC3E}">
        <p14:creationId xmlns:p14="http://schemas.microsoft.com/office/powerpoint/2010/main" val="1303386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twee objecten">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a:xfrm>
            <a:off x="657922" y="4676319"/>
            <a:ext cx="3914078" cy="273844"/>
          </a:xfrm>
          <a:prstGeom prst="rect">
            <a:avLst/>
          </a:prstGeom>
        </p:spPr>
        <p:txBody>
          <a:bodyPr/>
          <a:lstStyle/>
          <a:p>
            <a:pPr>
              <a:defRPr/>
            </a:pPr>
            <a:endParaRPr lang="nl-NL" dirty="0"/>
          </a:p>
        </p:txBody>
      </p:sp>
      <p:sp>
        <p:nvSpPr>
          <p:cNvPr id="8" name="Tijdelijke aanduiding voor inhoud 7">
            <a:extLst>
              <a:ext uri="{FF2B5EF4-FFF2-40B4-BE49-F238E27FC236}">
                <a16:creationId xmlns:a16="http://schemas.microsoft.com/office/drawing/2014/main" id="{AF53FE7A-E478-E746-9FA5-8780793E6A4D}"/>
              </a:ext>
            </a:extLst>
          </p:cNvPr>
          <p:cNvSpPr>
            <a:spLocks noGrp="1"/>
          </p:cNvSpPr>
          <p:nvPr>
            <p:ph sz="quarter" idx="20"/>
          </p:nvPr>
        </p:nvSpPr>
        <p:spPr>
          <a:xfrm>
            <a:off x="323850" y="2103438"/>
            <a:ext cx="4068763"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8" name="Tijdelijke aanduiding voor inhoud 7">
            <a:extLst>
              <a:ext uri="{FF2B5EF4-FFF2-40B4-BE49-F238E27FC236}">
                <a16:creationId xmlns:a16="http://schemas.microsoft.com/office/drawing/2014/main" id="{62B91163-97E5-7C4E-8B1C-CB52D1A5383B}"/>
              </a:ext>
            </a:extLst>
          </p:cNvPr>
          <p:cNvSpPr>
            <a:spLocks noGrp="1"/>
          </p:cNvSpPr>
          <p:nvPr>
            <p:ph sz="quarter" idx="21"/>
          </p:nvPr>
        </p:nvSpPr>
        <p:spPr>
          <a:xfrm>
            <a:off x="4751387" y="2103438"/>
            <a:ext cx="3557235"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Afbeelding 6">
            <a:extLst>
              <a:ext uri="{FF2B5EF4-FFF2-40B4-BE49-F238E27FC236}">
                <a16:creationId xmlns:a16="http://schemas.microsoft.com/office/drawing/2014/main" id="{D18B712C-1B44-144C-BD2A-D06C2A29101D}"/>
              </a:ext>
            </a:extLst>
          </p:cNvPr>
          <p:cNvPicPr>
            <a:picLocks noChangeAspect="1"/>
          </p:cNvPicPr>
          <p:nvPr userDrawn="1"/>
        </p:nvPicPr>
        <p:blipFill>
          <a:blip r:embed="rId2"/>
          <a:srcRect/>
          <a:stretch/>
        </p:blipFill>
        <p:spPr>
          <a:xfrm>
            <a:off x="7270525" y="4524301"/>
            <a:ext cx="1873473" cy="619199"/>
          </a:xfrm>
          <a:prstGeom prst="rect">
            <a:avLst/>
          </a:prstGeom>
        </p:spPr>
      </p:pic>
      <p:pic>
        <p:nvPicPr>
          <p:cNvPr id="10" name="Picture Placeholder 10">
            <a:extLst>
              <a:ext uri="{FF2B5EF4-FFF2-40B4-BE49-F238E27FC236}">
                <a16:creationId xmlns:a16="http://schemas.microsoft.com/office/drawing/2014/main" id="{F2E97273-EEDF-4800-B753-3E67057D541B}"/>
              </a:ext>
            </a:extLst>
          </p:cNvPr>
          <p:cNvPicPr>
            <a:picLocks noChangeAspect="1"/>
          </p:cNvPicPr>
          <p:nvPr userDrawn="1"/>
        </p:nvPicPr>
        <p:blipFill>
          <a:blip r:embed="rId3"/>
          <a:srcRect t="1522" b="1522"/>
          <a:stretch/>
        </p:blipFill>
        <p:spPr>
          <a:xfrm>
            <a:off x="5863244" y="0"/>
            <a:ext cx="3280756" cy="539444"/>
          </a:xfrm>
          <a:prstGeom prst="rect">
            <a:avLst/>
          </a:prstGeom>
        </p:spPr>
      </p:pic>
    </p:spTree>
    <p:extLst>
      <p:ext uri="{BB962C8B-B14F-4D97-AF65-F5344CB8AC3E}">
        <p14:creationId xmlns:p14="http://schemas.microsoft.com/office/powerpoint/2010/main" val="18460817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4"/>
          </p:nvPr>
        </p:nvSpPr>
        <p:spPr>
          <a:xfrm>
            <a:off x="331275" y="4676319"/>
            <a:ext cx="360101" cy="273844"/>
          </a:xfrm>
          <a:prstGeom prst="rect">
            <a:avLst/>
          </a:prstGeom>
        </p:spPr>
        <p:txBody>
          <a:bodyPr vert="horz" wrap="square" lIns="91440" tIns="45720" rIns="91440" bIns="45720" numCol="1" anchor="ctr" anchorCtr="0" compatLnSpc="1">
            <a:prstTxWarp prst="textNoShape">
              <a:avLst/>
            </a:prstTxWarp>
          </a:bodyPr>
          <a:lstStyle>
            <a:lvl1pPr algn="l">
              <a:defRPr sz="750">
                <a:solidFill>
                  <a:schemeClr val="tx1"/>
                </a:solidFill>
                <a:ea typeface="Arial" charset="0"/>
                <a:cs typeface="Arial" charset="0"/>
              </a:defRPr>
            </a:lvl1pPr>
          </a:lstStyle>
          <a:p>
            <a:fld id="{49004725-3891-F142-B776-4F4F06198762}" type="slidenum">
              <a:rPr lang="nl-NL" smtClean="0"/>
              <a:pPr/>
              <a:t>‹#›</a:t>
            </a:fld>
            <a:endParaRPr lang="nl-NL" dirty="0"/>
          </a:p>
        </p:txBody>
      </p:sp>
      <p:sp>
        <p:nvSpPr>
          <p:cNvPr id="11" name="Tijdelijke aanduiding voor titel 10">
            <a:extLst>
              <a:ext uri="{FF2B5EF4-FFF2-40B4-BE49-F238E27FC236}">
                <a16:creationId xmlns:a16="http://schemas.microsoft.com/office/drawing/2014/main" id="{D300BD3F-6B8F-0E4D-9838-108DA9EB64CB}"/>
              </a:ext>
            </a:extLst>
          </p:cNvPr>
          <p:cNvSpPr>
            <a:spLocks noGrp="1"/>
          </p:cNvSpPr>
          <p:nvPr>
            <p:ph type="title"/>
          </p:nvPr>
        </p:nvSpPr>
        <p:spPr>
          <a:xfrm>
            <a:off x="323850" y="995081"/>
            <a:ext cx="8496300" cy="1108357"/>
          </a:xfrm>
          <a:prstGeom prst="rect">
            <a:avLst/>
          </a:prstGeom>
        </p:spPr>
        <p:txBody>
          <a:bodyPr vert="horz" lIns="0" tIns="0" rIns="0" bIns="0" rtlCol="0" anchor="t" anchorCtr="0">
            <a:normAutofit/>
          </a:bodyPr>
          <a:lstStyle/>
          <a:p>
            <a:r>
              <a:rPr lang="nl-NL" dirty="0"/>
              <a:t>Klik om stijl te bewerken</a:t>
            </a:r>
          </a:p>
        </p:txBody>
      </p:sp>
      <p:sp>
        <p:nvSpPr>
          <p:cNvPr id="13" name="Tijdelijke aanduiding voor tekst 12">
            <a:extLst>
              <a:ext uri="{FF2B5EF4-FFF2-40B4-BE49-F238E27FC236}">
                <a16:creationId xmlns:a16="http://schemas.microsoft.com/office/drawing/2014/main" id="{0DBB5C1A-0EAA-1D4B-8889-5910D889178E}"/>
              </a:ext>
            </a:extLst>
          </p:cNvPr>
          <p:cNvSpPr>
            <a:spLocks noGrp="1"/>
          </p:cNvSpPr>
          <p:nvPr>
            <p:ph type="body" idx="1"/>
          </p:nvPr>
        </p:nvSpPr>
        <p:spPr>
          <a:xfrm>
            <a:off x="323850" y="2103438"/>
            <a:ext cx="8496300" cy="2413001"/>
          </a:xfrm>
          <a:prstGeom prst="rect">
            <a:avLst/>
          </a:prstGeom>
        </p:spPr>
        <p:txBody>
          <a:bodyPr vert="horz" lIns="0" tIns="0" rIns="0" bIns="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Footer Placeholder 1">
            <a:extLst>
              <a:ext uri="{FF2B5EF4-FFF2-40B4-BE49-F238E27FC236}">
                <a16:creationId xmlns:a16="http://schemas.microsoft.com/office/drawing/2014/main" id="{70FEF0F6-553E-4B34-A38F-46415B5BF396}"/>
              </a:ext>
            </a:extLst>
          </p:cNvPr>
          <p:cNvSpPr>
            <a:spLocks noGrp="1"/>
          </p:cNvSpPr>
          <p:nvPr>
            <p:ph type="ftr" sz="quarter" idx="3"/>
          </p:nvPr>
        </p:nvSpPr>
        <p:spPr>
          <a:xfrm>
            <a:off x="691376" y="4675526"/>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325586466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692" r:id="rId23"/>
    <p:sldLayoutId id="2147483668" r:id="rId24"/>
    <p:sldLayoutId id="2147483671" r:id="rId25"/>
    <p:sldLayoutId id="2147483672" r:id="rId26"/>
    <p:sldLayoutId id="2147483673" r:id="rId27"/>
    <p:sldLayoutId id="2147483674" r:id="rId28"/>
    <p:sldLayoutId id="2147483660" r:id="rId29"/>
    <p:sldLayoutId id="2147483670" r:id="rId30"/>
    <p:sldLayoutId id="2147483675" r:id="rId31"/>
    <p:sldLayoutId id="2147483676" r:id="rId32"/>
    <p:sldLayoutId id="2147483678" r:id="rId33"/>
    <p:sldLayoutId id="2147483677" r:id="rId34"/>
    <p:sldLayoutId id="2147483669" r:id="rId35"/>
    <p:sldLayoutId id="2147483664" r:id="rId36"/>
    <p:sldLayoutId id="2147483666" r:id="rId37"/>
  </p:sldLayoutIdLst>
  <p:hf hdr="0" ftr="0" dt="0"/>
  <p:txStyles>
    <p:titleStyle>
      <a:lvl1pPr algn="l" defTabSz="342900" rtl="0" eaLnBrk="1" fontAlgn="base" hangingPunct="1">
        <a:spcBef>
          <a:spcPct val="0"/>
        </a:spcBef>
        <a:spcAft>
          <a:spcPct val="0"/>
        </a:spcAft>
        <a:defRPr sz="3400" b="1" i="0" kern="1200" cap="none">
          <a:solidFill>
            <a:srgbClr val="25167A"/>
          </a:solidFill>
          <a:latin typeface="Arial" panose="020B0604020202020204" pitchFamily="34" charset="0"/>
          <a:ea typeface="ＭＳ Ｐゴシック" charset="-128"/>
          <a:cs typeface="Arial" panose="020B0604020202020204" pitchFamily="34" charset="0"/>
        </a:defRPr>
      </a:lvl1pPr>
      <a:lvl2pPr algn="l" defTabSz="342900" rtl="0" eaLnBrk="1" fontAlgn="base" hangingPunct="1">
        <a:spcBef>
          <a:spcPct val="0"/>
        </a:spcBef>
        <a:spcAft>
          <a:spcPct val="0"/>
        </a:spcAft>
        <a:defRPr sz="2400">
          <a:solidFill>
            <a:srgbClr val="25167A"/>
          </a:solidFill>
          <a:latin typeface="Arial" charset="0"/>
          <a:ea typeface="ＭＳ Ｐゴシック" charset="-128"/>
        </a:defRPr>
      </a:lvl2pPr>
      <a:lvl3pPr algn="l" defTabSz="342900" rtl="0" eaLnBrk="1" fontAlgn="base" hangingPunct="1">
        <a:spcBef>
          <a:spcPct val="0"/>
        </a:spcBef>
        <a:spcAft>
          <a:spcPct val="0"/>
        </a:spcAft>
        <a:defRPr sz="2400">
          <a:solidFill>
            <a:srgbClr val="25167A"/>
          </a:solidFill>
          <a:latin typeface="Arial" charset="0"/>
          <a:ea typeface="ＭＳ Ｐゴシック" charset="-128"/>
        </a:defRPr>
      </a:lvl3pPr>
      <a:lvl4pPr algn="l" defTabSz="342900" rtl="0" eaLnBrk="1" fontAlgn="base" hangingPunct="1">
        <a:spcBef>
          <a:spcPct val="0"/>
        </a:spcBef>
        <a:spcAft>
          <a:spcPct val="0"/>
        </a:spcAft>
        <a:defRPr sz="2400">
          <a:solidFill>
            <a:srgbClr val="25167A"/>
          </a:solidFill>
          <a:latin typeface="Arial" charset="0"/>
          <a:ea typeface="ＭＳ Ｐゴシック" charset="-128"/>
        </a:defRPr>
      </a:lvl4pPr>
      <a:lvl5pPr algn="l" defTabSz="342900" rtl="0" eaLnBrk="1" fontAlgn="base" hangingPunct="1">
        <a:spcBef>
          <a:spcPct val="0"/>
        </a:spcBef>
        <a:spcAft>
          <a:spcPct val="0"/>
        </a:spcAft>
        <a:defRPr sz="2400">
          <a:solidFill>
            <a:srgbClr val="25167A"/>
          </a:solidFill>
          <a:latin typeface="Arial" charset="0"/>
          <a:ea typeface="ＭＳ Ｐゴシック" charset="-128"/>
        </a:defRPr>
      </a:lvl5pPr>
      <a:lvl6pPr marL="342900" algn="l" defTabSz="342900" rtl="0" eaLnBrk="1" fontAlgn="base" hangingPunct="1">
        <a:spcBef>
          <a:spcPct val="0"/>
        </a:spcBef>
        <a:spcAft>
          <a:spcPct val="0"/>
        </a:spcAft>
        <a:defRPr sz="2400">
          <a:solidFill>
            <a:srgbClr val="25167A"/>
          </a:solidFill>
          <a:latin typeface="Arial" charset="0"/>
          <a:ea typeface="ＭＳ Ｐゴシック" charset="-128"/>
        </a:defRPr>
      </a:lvl6pPr>
      <a:lvl7pPr marL="685800" algn="l" defTabSz="342900" rtl="0" eaLnBrk="1" fontAlgn="base" hangingPunct="1">
        <a:spcBef>
          <a:spcPct val="0"/>
        </a:spcBef>
        <a:spcAft>
          <a:spcPct val="0"/>
        </a:spcAft>
        <a:defRPr sz="2400">
          <a:solidFill>
            <a:srgbClr val="25167A"/>
          </a:solidFill>
          <a:latin typeface="Arial" charset="0"/>
          <a:ea typeface="ＭＳ Ｐゴシック" charset="-128"/>
        </a:defRPr>
      </a:lvl7pPr>
      <a:lvl8pPr marL="1028700" algn="l" defTabSz="342900" rtl="0" eaLnBrk="1" fontAlgn="base" hangingPunct="1">
        <a:spcBef>
          <a:spcPct val="0"/>
        </a:spcBef>
        <a:spcAft>
          <a:spcPct val="0"/>
        </a:spcAft>
        <a:defRPr sz="2400">
          <a:solidFill>
            <a:srgbClr val="25167A"/>
          </a:solidFill>
          <a:latin typeface="Arial" charset="0"/>
          <a:ea typeface="ＭＳ Ｐゴシック" charset="-128"/>
        </a:defRPr>
      </a:lvl8pPr>
      <a:lvl9pPr marL="1371600" algn="l" defTabSz="342900" rtl="0" eaLnBrk="1" fontAlgn="base" hangingPunct="1">
        <a:spcBef>
          <a:spcPct val="0"/>
        </a:spcBef>
        <a:spcAft>
          <a:spcPct val="0"/>
        </a:spcAft>
        <a:defRPr sz="2400">
          <a:solidFill>
            <a:srgbClr val="25167A"/>
          </a:solidFill>
          <a:latin typeface="Arial" charset="0"/>
          <a:ea typeface="ＭＳ Ｐゴシック" charset="-128"/>
        </a:defRPr>
      </a:lvl9pPr>
    </p:titleStyle>
    <p:body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nl-NL"/>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04">
          <p15:clr>
            <a:srgbClr val="F26B43"/>
          </p15:clr>
        </p15:guide>
        <p15:guide id="4" pos="5556">
          <p15:clr>
            <a:srgbClr val="F26B43"/>
          </p15:clr>
        </p15:guide>
        <p15:guide id="5" orient="horz" pos="395">
          <p15:clr>
            <a:srgbClr val="F26B43"/>
          </p15:clr>
        </p15:guide>
        <p15:guide id="6" orient="horz" pos="2845">
          <p15:clr>
            <a:srgbClr val="F26B43"/>
          </p15:clr>
        </p15:guide>
        <p15:guide id="7" orient="horz" pos="690">
          <p15:clr>
            <a:srgbClr val="F26B43"/>
          </p15:clr>
        </p15:guide>
        <p15:guide id="8" orient="horz" pos="132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e.a.kuijpers@hva.n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studiegids.hva.nl/co/hbo-ict-vt/100000042/100888"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542150-A8F8-480F-A9F8-AF4F57D1C3C0}"/>
              </a:ext>
            </a:extLst>
          </p:cNvPr>
          <p:cNvSpPr>
            <a:spLocks noGrp="1"/>
          </p:cNvSpPr>
          <p:nvPr>
            <p:ph type="body" sz="quarter" idx="12"/>
          </p:nvPr>
        </p:nvSpPr>
        <p:spPr>
          <a:xfrm>
            <a:off x="323850" y="2465105"/>
            <a:ext cx="5481332" cy="468311"/>
          </a:xfrm>
        </p:spPr>
        <p:txBody>
          <a:bodyPr wrap="square" anchor="t">
            <a:normAutofit/>
          </a:bodyPr>
          <a:lstStyle/>
          <a:p>
            <a:pPr>
              <a:lnSpc>
                <a:spcPct val="90000"/>
              </a:lnSpc>
            </a:pPr>
            <a:r>
              <a:rPr lang="en-GB" dirty="0"/>
              <a:t>Minor Quantum Computing</a:t>
            </a:r>
          </a:p>
          <a:p>
            <a:pPr>
              <a:lnSpc>
                <a:spcPct val="90000"/>
              </a:lnSpc>
            </a:pPr>
            <a:r>
              <a:rPr lang="en-GB" dirty="0"/>
              <a:t>Ed Kuijpers, </a:t>
            </a:r>
            <a:r>
              <a:rPr lang="en-GB" dirty="0">
                <a:hlinkClick r:id="rId2">
                  <a:extLst>
                    <a:ext uri="{A12FA001-AC4F-418D-AE19-62706E023703}">
                      <ahyp:hlinkClr xmlns:ahyp="http://schemas.microsoft.com/office/drawing/2018/hyperlinkcolor" val="tx"/>
                    </a:ext>
                  </a:extLst>
                </a:hlinkClick>
              </a:rPr>
              <a:t>e.a.kuijpers@hva.nl</a:t>
            </a:r>
            <a:endParaRPr lang="en-GB" dirty="0"/>
          </a:p>
          <a:p>
            <a:pPr>
              <a:lnSpc>
                <a:spcPct val="90000"/>
              </a:lnSpc>
            </a:pPr>
            <a:endParaRPr lang="nl-NL" dirty="0"/>
          </a:p>
        </p:txBody>
      </p:sp>
      <p:sp>
        <p:nvSpPr>
          <p:cNvPr id="6" name="Text Placeholder 5">
            <a:extLst>
              <a:ext uri="{FF2B5EF4-FFF2-40B4-BE49-F238E27FC236}">
                <a16:creationId xmlns:a16="http://schemas.microsoft.com/office/drawing/2014/main" id="{13954B4D-1F04-49B3-82D2-0118EDFB8D86}"/>
              </a:ext>
            </a:extLst>
          </p:cNvPr>
          <p:cNvSpPr>
            <a:spLocks noGrp="1"/>
          </p:cNvSpPr>
          <p:nvPr>
            <p:ph type="body" sz="quarter" idx="13"/>
          </p:nvPr>
        </p:nvSpPr>
        <p:spPr/>
        <p:txBody>
          <a:bodyPr/>
          <a:lstStyle/>
          <a:p>
            <a:r>
              <a:rPr lang="en-US" dirty="0"/>
              <a:t>17-5-2024</a:t>
            </a:r>
          </a:p>
          <a:p>
            <a:endParaRPr lang="en-US" dirty="0"/>
          </a:p>
          <a:p>
            <a:endParaRPr lang="en-GB" dirty="0"/>
          </a:p>
        </p:txBody>
      </p:sp>
      <p:sp>
        <p:nvSpPr>
          <p:cNvPr id="5" name="Title 4">
            <a:extLst>
              <a:ext uri="{FF2B5EF4-FFF2-40B4-BE49-F238E27FC236}">
                <a16:creationId xmlns:a16="http://schemas.microsoft.com/office/drawing/2014/main" id="{1B25FB45-B29A-4A7B-BDAA-8A016053CDF5}"/>
              </a:ext>
            </a:extLst>
          </p:cNvPr>
          <p:cNvSpPr>
            <a:spLocks noGrp="1"/>
          </p:cNvSpPr>
          <p:nvPr>
            <p:ph type="title"/>
          </p:nvPr>
        </p:nvSpPr>
        <p:spPr/>
        <p:txBody>
          <a:bodyPr/>
          <a:lstStyle/>
          <a:p>
            <a:r>
              <a:rPr lang="en-US" dirty="0">
                <a:solidFill>
                  <a:schemeClr val="bg1"/>
                </a:solidFill>
              </a:rPr>
              <a:t>Planning Quantum Stack les 4</a:t>
            </a:r>
            <a:endParaRPr lang="en-GB"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EE667-657D-4A7E-9D49-2F3ECD93E80D}"/>
              </a:ext>
            </a:extLst>
          </p:cNvPr>
          <p:cNvSpPr>
            <a:spLocks noGrp="1"/>
          </p:cNvSpPr>
          <p:nvPr>
            <p:ph type="body" sz="quarter" idx="15"/>
          </p:nvPr>
        </p:nvSpPr>
        <p:spPr/>
        <p:txBody>
          <a:bodyPr/>
          <a:lstStyle/>
          <a:p>
            <a:r>
              <a:rPr lang="en-GB" dirty="0"/>
              <a:t>Solvay conference 1927</a:t>
            </a:r>
            <a:endParaRPr lang="LID4096" dirty="0"/>
          </a:p>
        </p:txBody>
      </p:sp>
      <p:sp>
        <p:nvSpPr>
          <p:cNvPr id="2" name="Title 1">
            <a:extLst>
              <a:ext uri="{FF2B5EF4-FFF2-40B4-BE49-F238E27FC236}">
                <a16:creationId xmlns:a16="http://schemas.microsoft.com/office/drawing/2014/main" id="{8E230955-E923-471C-A5E1-A65F74A392D6}"/>
              </a:ext>
            </a:extLst>
          </p:cNvPr>
          <p:cNvSpPr>
            <a:spLocks noGrp="1"/>
          </p:cNvSpPr>
          <p:nvPr>
            <p:ph type="title"/>
          </p:nvPr>
        </p:nvSpPr>
        <p:spPr/>
        <p:txBody>
          <a:bodyPr/>
          <a:lstStyle/>
          <a:p>
            <a:r>
              <a:rPr lang="en-GB" dirty="0"/>
              <a:t>Quantum Mechanics</a:t>
            </a:r>
            <a:endParaRPr lang="LID4096" dirty="0"/>
          </a:p>
        </p:txBody>
      </p:sp>
      <p:pic>
        <p:nvPicPr>
          <p:cNvPr id="1026" name="Picture 2">
            <a:extLst>
              <a:ext uri="{FF2B5EF4-FFF2-40B4-BE49-F238E27FC236}">
                <a16:creationId xmlns:a16="http://schemas.microsoft.com/office/drawing/2014/main" id="{DD5ACFB6-4037-4CEF-835A-050BDDDE7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576" y="1756682"/>
            <a:ext cx="415905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94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38B450-9DAC-337A-E606-41C9DEE84AFE}"/>
              </a:ext>
            </a:extLst>
          </p:cNvPr>
          <p:cNvSpPr>
            <a:spLocks noGrp="1"/>
          </p:cNvSpPr>
          <p:nvPr>
            <p:ph type="sldNum" sz="quarter" idx="15"/>
          </p:nvPr>
        </p:nvSpPr>
        <p:spPr/>
        <p:txBody>
          <a:bodyPr/>
          <a:lstStyle/>
          <a:p>
            <a:fld id="{91727753-D472-D54D-89CA-B792B41E5512}" type="slidenum">
              <a:rPr lang="nl-NL" smtClean="0"/>
              <a:pPr/>
              <a:t>11</a:t>
            </a:fld>
            <a:endParaRPr lang="nl-NL"/>
          </a:p>
        </p:txBody>
      </p:sp>
      <p:sp>
        <p:nvSpPr>
          <p:cNvPr id="3" name="Title 2">
            <a:extLst>
              <a:ext uri="{FF2B5EF4-FFF2-40B4-BE49-F238E27FC236}">
                <a16:creationId xmlns:a16="http://schemas.microsoft.com/office/drawing/2014/main" id="{37D6AD0C-1DA1-1556-28E9-F38F489C6978}"/>
              </a:ext>
            </a:extLst>
          </p:cNvPr>
          <p:cNvSpPr>
            <a:spLocks noGrp="1"/>
          </p:cNvSpPr>
          <p:nvPr>
            <p:ph type="title"/>
          </p:nvPr>
        </p:nvSpPr>
        <p:spPr>
          <a:xfrm>
            <a:off x="331275" y="770023"/>
            <a:ext cx="7984772" cy="1108357"/>
          </a:xfrm>
        </p:spPr>
        <p:txBody>
          <a:bodyPr/>
          <a:lstStyle/>
          <a:p>
            <a:r>
              <a:rPr lang="en-US" dirty="0"/>
              <a:t>Quantum and Classical Computing</a:t>
            </a:r>
            <a:endParaRPr lang="en-NL" dirty="0"/>
          </a:p>
        </p:txBody>
      </p:sp>
      <p:sp>
        <p:nvSpPr>
          <p:cNvPr id="4" name="Text Placeholder 3">
            <a:extLst>
              <a:ext uri="{FF2B5EF4-FFF2-40B4-BE49-F238E27FC236}">
                <a16:creationId xmlns:a16="http://schemas.microsoft.com/office/drawing/2014/main" id="{DFFAFA73-0F47-A1B4-2FE9-1D9AF5992E3E}"/>
              </a:ext>
            </a:extLst>
          </p:cNvPr>
          <p:cNvSpPr>
            <a:spLocks noGrp="1"/>
          </p:cNvSpPr>
          <p:nvPr>
            <p:ph type="body" sz="quarter" idx="20"/>
          </p:nvPr>
        </p:nvSpPr>
        <p:spPr>
          <a:xfrm>
            <a:off x="4878805" y="1735419"/>
            <a:ext cx="3197826" cy="2413000"/>
          </a:xfrm>
        </p:spPr>
        <p:txBody>
          <a:bodyPr/>
          <a:lstStyle/>
          <a:p>
            <a:r>
              <a:rPr lang="en-US" dirty="0"/>
              <a:t>John von Neuman</a:t>
            </a:r>
            <a:endParaRPr lang="en-NL" dirty="0"/>
          </a:p>
        </p:txBody>
      </p:sp>
      <p:sp>
        <p:nvSpPr>
          <p:cNvPr id="5" name="Text Placeholder 4">
            <a:extLst>
              <a:ext uri="{FF2B5EF4-FFF2-40B4-BE49-F238E27FC236}">
                <a16:creationId xmlns:a16="http://schemas.microsoft.com/office/drawing/2014/main" id="{032B376F-79A2-A6B7-268C-941E758F0F69}"/>
              </a:ext>
            </a:extLst>
          </p:cNvPr>
          <p:cNvSpPr>
            <a:spLocks noGrp="1"/>
          </p:cNvSpPr>
          <p:nvPr>
            <p:ph type="body" sz="quarter" idx="21"/>
          </p:nvPr>
        </p:nvSpPr>
        <p:spPr>
          <a:xfrm>
            <a:off x="331275" y="1581665"/>
            <a:ext cx="3777969" cy="3368498"/>
          </a:xfrm>
        </p:spPr>
        <p:txBody>
          <a:bodyPr>
            <a:normAutofit lnSpcReduction="10000"/>
          </a:bodyPr>
          <a:lstStyle/>
          <a:p>
            <a:r>
              <a:rPr lang="en-US" dirty="0">
                <a:effectLst/>
              </a:rPr>
              <a:t>John Von Neumann made major contributions to many fields, including mathematics (foundations of mathematics, functional analysis, ergodic theory, group theory, representation theory, operator algebras, geometry, topology, and numerical analysis), physics (quantum mechanics, hydrodynamics, and quantum statistical mechanics), economics (game theory), </a:t>
            </a:r>
            <a:r>
              <a:rPr lang="en-US" sz="1400" b="1" dirty="0">
                <a:effectLst/>
              </a:rPr>
              <a:t>computing (Von Neumann architecture, linear programming, self-replicating machines, stochastic computing), </a:t>
            </a:r>
            <a:r>
              <a:rPr lang="en-US" dirty="0">
                <a:effectLst/>
              </a:rPr>
              <a:t>and statistics. He was a pioneer of the application of operator theory to quantum mechanics in the development of functional analysis, and a key figure in the development of game theory and the concepts of cellular automata, the universal constructor and the digital computer.</a:t>
            </a:r>
            <a:endParaRPr lang="en-NL" dirty="0"/>
          </a:p>
        </p:txBody>
      </p:sp>
      <p:pic>
        <p:nvPicPr>
          <p:cNvPr id="1026" name="Picture 2" descr="Greatest Modern Polymaths - Top Ten List - TheTopTens">
            <a:extLst>
              <a:ext uri="{FF2B5EF4-FFF2-40B4-BE49-F238E27FC236}">
                <a16:creationId xmlns:a16="http://schemas.microsoft.com/office/drawing/2014/main" id="{BD2AD43C-188D-9BC6-4B96-476D2874D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996" y="1972192"/>
            <a:ext cx="2587444" cy="2587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12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5ACB-C94C-410E-85CE-BD9B7EE7C5DC}"/>
              </a:ext>
            </a:extLst>
          </p:cNvPr>
          <p:cNvSpPr>
            <a:spLocks noGrp="1"/>
          </p:cNvSpPr>
          <p:nvPr>
            <p:ph type="title"/>
          </p:nvPr>
        </p:nvSpPr>
        <p:spPr>
          <a:xfrm>
            <a:off x="323850" y="374280"/>
            <a:ext cx="8496300" cy="1108357"/>
          </a:xfrm>
        </p:spPr>
        <p:txBody>
          <a:bodyPr>
            <a:normAutofit/>
          </a:bodyPr>
          <a:lstStyle/>
          <a:p>
            <a:r>
              <a:rPr lang="en-GB" dirty="0"/>
              <a:t>Founding Fathers AI</a:t>
            </a:r>
            <a:endParaRPr lang="LID4096" dirty="0"/>
          </a:p>
        </p:txBody>
      </p:sp>
      <p:sp>
        <p:nvSpPr>
          <p:cNvPr id="4" name="AutoShape 2" descr="Braving the world of Artificial Intelligence | by Vinícius Campos | Data  Driven Investor | Medium">
            <a:extLst>
              <a:ext uri="{FF2B5EF4-FFF2-40B4-BE49-F238E27FC236}">
                <a16:creationId xmlns:a16="http://schemas.microsoft.com/office/drawing/2014/main" id="{BB79D039-235C-4847-97AC-066050023DBD}"/>
              </a:ext>
            </a:extLst>
          </p:cNvPr>
          <p:cNvSpPr>
            <a:spLocks noChangeAspect="1" noChangeArrowheads="1"/>
          </p:cNvSpPr>
          <p:nvPr/>
        </p:nvSpPr>
        <p:spPr bwMode="auto">
          <a:xfrm>
            <a:off x="4419600" y="247571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sp>
        <p:nvSpPr>
          <p:cNvPr id="5" name="AutoShape 4" descr="Braving the world of Artificial Intelligence | by Vinícius Campos | Data  Driven Investor | Medium">
            <a:extLst>
              <a:ext uri="{FF2B5EF4-FFF2-40B4-BE49-F238E27FC236}">
                <a16:creationId xmlns:a16="http://schemas.microsoft.com/office/drawing/2014/main" id="{25DC07CF-5CAA-4E37-AB67-A11DBD563E6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2054" name="Picture 6" descr="The origins of Artificial Intelligence | Digit">
            <a:extLst>
              <a:ext uri="{FF2B5EF4-FFF2-40B4-BE49-F238E27FC236}">
                <a16:creationId xmlns:a16="http://schemas.microsoft.com/office/drawing/2014/main" id="{DD9AB081-5FE6-49D0-80F2-82C084EB3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793" y="937529"/>
            <a:ext cx="5458120" cy="40907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3EF1FF-B744-4024-9355-618834776EBA}"/>
              </a:ext>
            </a:extLst>
          </p:cNvPr>
          <p:cNvSpPr txBox="1"/>
          <p:nvPr/>
        </p:nvSpPr>
        <p:spPr>
          <a:xfrm>
            <a:off x="886963" y="4766668"/>
            <a:ext cx="5038559" cy="261610"/>
          </a:xfrm>
          <a:prstGeom prst="rect">
            <a:avLst/>
          </a:prstGeom>
          <a:noFill/>
        </p:spPr>
        <p:txBody>
          <a:bodyPr wrap="none" rtlCol="0">
            <a:spAutoFit/>
          </a:bodyPr>
          <a:lstStyle/>
          <a:p>
            <a:r>
              <a:rPr lang="en-GB" sz="1100" dirty="0"/>
              <a:t>https://mc.ai/whos-that-kid-laughing-with-high-socks-in-the-middle-of-summer/</a:t>
            </a:r>
            <a:endParaRPr lang="LID4096" sz="1100" dirty="0"/>
          </a:p>
        </p:txBody>
      </p:sp>
    </p:spTree>
    <p:extLst>
      <p:ext uri="{BB962C8B-B14F-4D97-AF65-F5344CB8AC3E}">
        <p14:creationId xmlns:p14="http://schemas.microsoft.com/office/powerpoint/2010/main" val="3896127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D1E9-49D3-405C-A338-6A0200ADAD5D}"/>
              </a:ext>
            </a:extLst>
          </p:cNvPr>
          <p:cNvSpPr>
            <a:spLocks noGrp="1"/>
          </p:cNvSpPr>
          <p:nvPr>
            <p:ph type="title"/>
          </p:nvPr>
        </p:nvSpPr>
        <p:spPr>
          <a:xfrm>
            <a:off x="187778" y="566841"/>
            <a:ext cx="8496300" cy="1108357"/>
          </a:xfrm>
        </p:spPr>
        <p:txBody>
          <a:bodyPr/>
          <a:lstStyle/>
          <a:p>
            <a:r>
              <a:rPr lang="en-GB" dirty="0"/>
              <a:t>Founding fathers Quantum Computing(1)</a:t>
            </a:r>
            <a:endParaRPr lang="LID4096" dirty="0"/>
          </a:p>
        </p:txBody>
      </p:sp>
      <p:pic>
        <p:nvPicPr>
          <p:cNvPr id="1026" name="Picture 2">
            <a:extLst>
              <a:ext uri="{FF2B5EF4-FFF2-40B4-BE49-F238E27FC236}">
                <a16:creationId xmlns:a16="http://schemas.microsoft.com/office/drawing/2014/main" id="{461CFE77-53E9-4015-A0AF-7084FF911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318" y="1121020"/>
            <a:ext cx="5363306" cy="402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191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68F2-62C9-4FDC-8C7B-CDA2D946EBD6}"/>
              </a:ext>
            </a:extLst>
          </p:cNvPr>
          <p:cNvSpPr>
            <a:spLocks noGrp="1"/>
          </p:cNvSpPr>
          <p:nvPr>
            <p:ph type="title"/>
          </p:nvPr>
        </p:nvSpPr>
        <p:spPr>
          <a:xfrm>
            <a:off x="360992" y="494495"/>
            <a:ext cx="8496300" cy="1108357"/>
          </a:xfrm>
        </p:spPr>
        <p:txBody>
          <a:bodyPr/>
          <a:lstStyle/>
          <a:p>
            <a:r>
              <a:rPr lang="en-GB" dirty="0"/>
              <a:t>Founding fathers Quantum Computing(2)</a:t>
            </a:r>
            <a:endParaRPr lang="LID4096" dirty="0"/>
          </a:p>
        </p:txBody>
      </p:sp>
      <p:pic>
        <p:nvPicPr>
          <p:cNvPr id="2052" name="Picture 4" descr="Image result for bennett brassard quantum cryptography">
            <a:extLst>
              <a:ext uri="{FF2B5EF4-FFF2-40B4-BE49-F238E27FC236}">
                <a16:creationId xmlns:a16="http://schemas.microsoft.com/office/drawing/2014/main" id="{3342CA83-6A5F-4F86-95E6-E27A1E293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113" y="1200151"/>
            <a:ext cx="1964531" cy="2619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1755D7-61AE-429E-AAEC-AEB40C99D909}"/>
              </a:ext>
            </a:extLst>
          </p:cNvPr>
          <p:cNvSpPr txBox="1"/>
          <p:nvPr/>
        </p:nvSpPr>
        <p:spPr>
          <a:xfrm>
            <a:off x="5472113" y="3874793"/>
            <a:ext cx="1864613" cy="646331"/>
          </a:xfrm>
          <a:prstGeom prst="rect">
            <a:avLst/>
          </a:prstGeom>
          <a:noFill/>
        </p:spPr>
        <p:txBody>
          <a:bodyPr wrap="none" rtlCol="0">
            <a:spAutoFit/>
          </a:bodyPr>
          <a:lstStyle/>
          <a:p>
            <a:r>
              <a:rPr lang="en-GB" dirty="0" err="1"/>
              <a:t>Gilless</a:t>
            </a:r>
            <a:r>
              <a:rPr lang="en-GB" dirty="0"/>
              <a:t> Brassard</a:t>
            </a:r>
          </a:p>
          <a:p>
            <a:endParaRPr lang="LID4096" dirty="0"/>
          </a:p>
        </p:txBody>
      </p:sp>
      <p:sp>
        <p:nvSpPr>
          <p:cNvPr id="6" name="TextBox 5">
            <a:extLst>
              <a:ext uri="{FF2B5EF4-FFF2-40B4-BE49-F238E27FC236}">
                <a16:creationId xmlns:a16="http://schemas.microsoft.com/office/drawing/2014/main" id="{3AD1D374-AD3D-4305-8FB3-34C10832BD1D}"/>
              </a:ext>
            </a:extLst>
          </p:cNvPr>
          <p:cNvSpPr txBox="1"/>
          <p:nvPr/>
        </p:nvSpPr>
        <p:spPr>
          <a:xfrm>
            <a:off x="1281936" y="3879505"/>
            <a:ext cx="1838965" cy="369332"/>
          </a:xfrm>
          <a:prstGeom prst="rect">
            <a:avLst/>
          </a:prstGeom>
          <a:noFill/>
        </p:spPr>
        <p:txBody>
          <a:bodyPr wrap="none" rtlCol="0">
            <a:spAutoFit/>
          </a:bodyPr>
          <a:lstStyle/>
          <a:p>
            <a:r>
              <a:rPr lang="en-GB" dirty="0"/>
              <a:t>Charles Bennett</a:t>
            </a:r>
            <a:endParaRPr lang="LID4096" dirty="0"/>
          </a:p>
        </p:txBody>
      </p:sp>
      <p:pic>
        <p:nvPicPr>
          <p:cNvPr id="2054" name="Picture 6" descr="Charles H. Bennett">
            <a:extLst>
              <a:ext uri="{FF2B5EF4-FFF2-40B4-BE49-F238E27FC236}">
                <a16:creationId xmlns:a16="http://schemas.microsoft.com/office/drawing/2014/main" id="{FE52F2FC-49BD-4E8B-BAAA-40ECA613B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43" y="1188219"/>
            <a:ext cx="4429125" cy="2619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4A14E4-BA5A-4F1B-AEB5-818F38E9FA0C}"/>
              </a:ext>
            </a:extLst>
          </p:cNvPr>
          <p:cNvSpPr txBox="1"/>
          <p:nvPr/>
        </p:nvSpPr>
        <p:spPr>
          <a:xfrm>
            <a:off x="648843" y="4331425"/>
            <a:ext cx="7018782" cy="461665"/>
          </a:xfrm>
          <a:prstGeom prst="rect">
            <a:avLst/>
          </a:prstGeom>
          <a:noFill/>
        </p:spPr>
        <p:txBody>
          <a:bodyPr wrap="square" rtlCol="0">
            <a:spAutoFit/>
          </a:bodyPr>
          <a:lstStyle/>
          <a:p>
            <a:r>
              <a:rPr lang="en-GB" sz="1200" dirty="0">
                <a:solidFill>
                  <a:srgbClr val="25167A"/>
                </a:solidFill>
                <a:latin typeface="Arial"/>
                <a:cs typeface="Arial"/>
              </a:rPr>
              <a:t>Charles Bennett discovered, with Gilles Brassard, the concept of quantum cryptography and is one of the founding fathers of modern quantum information theory </a:t>
            </a:r>
            <a:endParaRPr lang="LID4096" sz="1200" dirty="0">
              <a:solidFill>
                <a:srgbClr val="25167A"/>
              </a:solidFill>
              <a:latin typeface="Arial"/>
              <a:cs typeface="Arial"/>
            </a:endParaRPr>
          </a:p>
        </p:txBody>
      </p:sp>
    </p:spTree>
    <p:extLst>
      <p:ext uri="{BB962C8B-B14F-4D97-AF65-F5344CB8AC3E}">
        <p14:creationId xmlns:p14="http://schemas.microsoft.com/office/powerpoint/2010/main" val="774767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E11C-C1F0-4393-968B-6E851D721B33}"/>
              </a:ext>
            </a:extLst>
          </p:cNvPr>
          <p:cNvSpPr>
            <a:spLocks noGrp="1"/>
          </p:cNvSpPr>
          <p:nvPr>
            <p:ph type="title"/>
          </p:nvPr>
        </p:nvSpPr>
        <p:spPr>
          <a:xfrm>
            <a:off x="385239" y="559919"/>
            <a:ext cx="8496300" cy="1108357"/>
          </a:xfrm>
        </p:spPr>
        <p:txBody>
          <a:bodyPr/>
          <a:lstStyle/>
          <a:p>
            <a:r>
              <a:rPr lang="en-GB" dirty="0"/>
              <a:t>Quantum Computing history</a:t>
            </a:r>
            <a:endParaRPr lang="LID4096" dirty="0"/>
          </a:p>
        </p:txBody>
      </p:sp>
      <p:pic>
        <p:nvPicPr>
          <p:cNvPr id="2050" name="Picture 2">
            <a:extLst>
              <a:ext uri="{FF2B5EF4-FFF2-40B4-BE49-F238E27FC236}">
                <a16:creationId xmlns:a16="http://schemas.microsoft.com/office/drawing/2014/main" id="{5E79D264-EECF-46EB-8A1A-2D18BAE6F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83" y="1233115"/>
            <a:ext cx="5162612" cy="366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67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C201AF-7364-4212-925B-8B31D0EEF87E}"/>
              </a:ext>
            </a:extLst>
          </p:cNvPr>
          <p:cNvSpPr>
            <a:spLocks noGrp="1"/>
          </p:cNvSpPr>
          <p:nvPr>
            <p:ph type="body" sz="quarter" idx="15"/>
          </p:nvPr>
        </p:nvSpPr>
        <p:spPr/>
        <p:txBody>
          <a:bodyPr>
            <a:normAutofit/>
          </a:bodyPr>
          <a:lstStyle/>
          <a:p>
            <a:endParaRPr lang="en-GB" dirty="0"/>
          </a:p>
          <a:p>
            <a:pPr>
              <a:buFont typeface="Arial" panose="020B0604020202020204" pitchFamily="34" charset="0"/>
              <a:buChar char="•"/>
            </a:pPr>
            <a:r>
              <a:rPr lang="en-GB" dirty="0"/>
              <a:t>Structure lessons</a:t>
            </a:r>
          </a:p>
          <a:p>
            <a:pPr>
              <a:buFont typeface="Arial" panose="020B0604020202020204" pitchFamily="34" charset="0"/>
              <a:buChar char="•"/>
            </a:pPr>
            <a:endParaRPr lang="en-GB" dirty="0"/>
          </a:p>
          <a:p>
            <a:pPr>
              <a:buFont typeface="Arial" panose="020B0604020202020204" pitchFamily="34" charset="0"/>
              <a:buChar char="•"/>
            </a:pPr>
            <a:r>
              <a:rPr lang="en-GB" dirty="0"/>
              <a:t>Writing paper and presentation in phases</a:t>
            </a:r>
          </a:p>
          <a:p>
            <a:pPr>
              <a:buFont typeface="Arial" panose="020B0604020202020204" pitchFamily="34" charset="0"/>
              <a:buChar char="•"/>
            </a:pPr>
            <a:endParaRPr lang="en-GB" dirty="0"/>
          </a:p>
          <a:p>
            <a:pPr>
              <a:buFont typeface="Arial" panose="020B0604020202020204" pitchFamily="34" charset="0"/>
              <a:buChar char="•"/>
            </a:pPr>
            <a:r>
              <a:rPr lang="en-GB" dirty="0"/>
              <a:t>Structure quantum stack</a:t>
            </a:r>
          </a:p>
          <a:p>
            <a:pPr>
              <a:buFont typeface="Arial" panose="020B0604020202020204" pitchFamily="34" charset="0"/>
              <a:buChar char="•"/>
            </a:pPr>
            <a:endParaRPr lang="en-GB" dirty="0"/>
          </a:p>
          <a:p>
            <a:pPr>
              <a:buFont typeface="Arial" panose="020B0604020202020204" pitchFamily="34" charset="0"/>
              <a:buChar char="•"/>
            </a:pPr>
            <a:r>
              <a:rPr lang="en-GB" dirty="0"/>
              <a:t>Discussion topics for paper</a:t>
            </a:r>
          </a:p>
          <a:p>
            <a:pPr>
              <a:buFont typeface="Arial" panose="020B0604020202020204" pitchFamily="34" charset="0"/>
              <a:buChar char="•"/>
            </a:pPr>
            <a:endParaRPr lang="en-GB" dirty="0"/>
          </a:p>
          <a:p>
            <a:pPr lvl="1">
              <a:buFont typeface="Wingdings" panose="05000000000000000000" pitchFamily="2" charset="2"/>
              <a:buChar char="Ø"/>
            </a:pPr>
            <a:endParaRPr lang="en-GB" dirty="0"/>
          </a:p>
          <a:p>
            <a:endParaRPr lang="en-GB" dirty="0"/>
          </a:p>
          <a:p>
            <a:endParaRPr lang="en-GB" dirty="0"/>
          </a:p>
          <a:p>
            <a:endParaRPr lang="en-GB" dirty="0"/>
          </a:p>
          <a:p>
            <a:endParaRPr lang="en-GB" dirty="0"/>
          </a:p>
          <a:p>
            <a:endParaRPr lang="nl-NL" dirty="0"/>
          </a:p>
        </p:txBody>
      </p:sp>
      <p:sp>
        <p:nvSpPr>
          <p:cNvPr id="2" name="Title 1">
            <a:extLst>
              <a:ext uri="{FF2B5EF4-FFF2-40B4-BE49-F238E27FC236}">
                <a16:creationId xmlns:a16="http://schemas.microsoft.com/office/drawing/2014/main" id="{3A1CD0B2-48B7-46C3-8B08-CD72C990AEFF}"/>
              </a:ext>
            </a:extLst>
          </p:cNvPr>
          <p:cNvSpPr>
            <a:spLocks noGrp="1"/>
          </p:cNvSpPr>
          <p:nvPr>
            <p:ph type="title"/>
          </p:nvPr>
        </p:nvSpPr>
        <p:spPr/>
        <p:txBody>
          <a:bodyPr/>
          <a:lstStyle/>
          <a:p>
            <a:r>
              <a:rPr lang="nl-NL" dirty="0"/>
              <a:t>Topics</a:t>
            </a:r>
          </a:p>
        </p:txBody>
      </p:sp>
      <p:pic>
        <p:nvPicPr>
          <p:cNvPr id="4" name="Picture 2" descr="Quantum Computing - QuTech">
            <a:extLst>
              <a:ext uri="{FF2B5EF4-FFF2-40B4-BE49-F238E27FC236}">
                <a16:creationId xmlns:a16="http://schemas.microsoft.com/office/drawing/2014/main" id="{28D67D6B-0446-9171-3039-E116EDBDC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088" y="2030511"/>
            <a:ext cx="2970500" cy="21613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EFB1-7D19-D34F-095B-57F839BDFE9D}"/>
              </a:ext>
            </a:extLst>
          </p:cNvPr>
          <p:cNvSpPr>
            <a:spLocks noGrp="1"/>
          </p:cNvSpPr>
          <p:nvPr>
            <p:ph type="title"/>
          </p:nvPr>
        </p:nvSpPr>
        <p:spPr/>
        <p:txBody>
          <a:bodyPr/>
          <a:lstStyle/>
          <a:p>
            <a:r>
              <a:rPr lang="en-US" dirty="0"/>
              <a:t>Quantum Stack</a:t>
            </a:r>
            <a:endParaRPr lang="en-NL" dirty="0"/>
          </a:p>
        </p:txBody>
      </p:sp>
      <p:sp>
        <p:nvSpPr>
          <p:cNvPr id="4" name="Slide Number Placeholder 3">
            <a:extLst>
              <a:ext uri="{FF2B5EF4-FFF2-40B4-BE49-F238E27FC236}">
                <a16:creationId xmlns:a16="http://schemas.microsoft.com/office/drawing/2014/main" id="{577619B9-FDA6-32CF-7E8C-335C5F6E7D5D}"/>
              </a:ext>
            </a:extLst>
          </p:cNvPr>
          <p:cNvSpPr>
            <a:spLocks noGrp="1"/>
          </p:cNvSpPr>
          <p:nvPr>
            <p:ph type="sldNum" sz="quarter" idx="17"/>
          </p:nvPr>
        </p:nvSpPr>
        <p:spPr/>
        <p:txBody>
          <a:bodyPr/>
          <a:lstStyle/>
          <a:p>
            <a:fld id="{49004725-3891-F142-B776-4F4F06198762}" type="slidenum">
              <a:rPr lang="nl-NL" smtClean="0"/>
              <a:pPr/>
              <a:t>3</a:t>
            </a:fld>
            <a:endParaRPr lang="nl-NL" dirty="0"/>
          </a:p>
        </p:txBody>
      </p:sp>
      <p:sp>
        <p:nvSpPr>
          <p:cNvPr id="8" name="Content Placeholder 7">
            <a:extLst>
              <a:ext uri="{FF2B5EF4-FFF2-40B4-BE49-F238E27FC236}">
                <a16:creationId xmlns:a16="http://schemas.microsoft.com/office/drawing/2014/main" id="{EBCDB50C-BD34-51B1-A432-8E283AF9ADDC}"/>
              </a:ext>
            </a:extLst>
          </p:cNvPr>
          <p:cNvSpPr>
            <a:spLocks noGrp="1"/>
          </p:cNvSpPr>
          <p:nvPr>
            <p:ph sz="quarter" idx="15"/>
          </p:nvPr>
        </p:nvSpPr>
        <p:spPr/>
        <p:txBody>
          <a:bodyPr/>
          <a:lstStyle/>
          <a:p>
            <a:endParaRPr lang="en-US" dirty="0"/>
          </a:p>
          <a:p>
            <a:r>
              <a:rPr lang="en-US" dirty="0"/>
              <a:t>Abstraction layers</a:t>
            </a:r>
          </a:p>
          <a:p>
            <a:endParaRPr lang="en-US" dirty="0"/>
          </a:p>
          <a:p>
            <a:r>
              <a:rPr lang="en-US" dirty="0"/>
              <a:t>Stack models</a:t>
            </a:r>
            <a:endParaRPr lang="en-NL" dirty="0"/>
          </a:p>
        </p:txBody>
      </p:sp>
      <p:pic>
        <p:nvPicPr>
          <p:cNvPr id="1026" name="Picture 2" descr="Quantum Computing - QuTech">
            <a:extLst>
              <a:ext uri="{FF2B5EF4-FFF2-40B4-BE49-F238E27FC236}">
                <a16:creationId xmlns:a16="http://schemas.microsoft.com/office/drawing/2014/main" id="{8DAB4E95-11F2-B72A-8AF5-629AF41E9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277" y="1374334"/>
            <a:ext cx="4789414" cy="348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273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A9211-34B3-32A0-84A5-E3AAB5C91C04}"/>
              </a:ext>
            </a:extLst>
          </p:cNvPr>
          <p:cNvSpPr>
            <a:spLocks noGrp="1"/>
          </p:cNvSpPr>
          <p:nvPr>
            <p:ph type="body" sz="quarter" idx="15"/>
          </p:nvPr>
        </p:nvSpPr>
        <p:spPr/>
        <p:txBody>
          <a:bodyPr>
            <a:normAutofit fontScale="77500" lnSpcReduction="20000"/>
          </a:bodyPr>
          <a:lstStyle/>
          <a:p>
            <a:r>
              <a:rPr lang="en-US" sz="2200" dirty="0"/>
              <a:t>Each lesson presentation </a:t>
            </a:r>
            <a:r>
              <a:rPr lang="en-US" sz="2200" dirty="0" err="1"/>
              <a:t>wil</a:t>
            </a:r>
            <a:r>
              <a:rPr lang="en-US" sz="2200" dirty="0"/>
              <a:t> focus on a layer in Quantum Stack </a:t>
            </a:r>
          </a:p>
          <a:p>
            <a:endParaRPr lang="en-US" sz="2200" dirty="0"/>
          </a:p>
          <a:p>
            <a:r>
              <a:rPr lang="en-US" sz="2200" dirty="0"/>
              <a:t>Students individually select Quantum stack topic for writing paper</a:t>
            </a:r>
          </a:p>
          <a:p>
            <a:endParaRPr lang="en-US" sz="2200" dirty="0"/>
          </a:p>
          <a:p>
            <a:r>
              <a:rPr lang="en-US" sz="2200" dirty="0"/>
              <a:t>Students select, motivate and present a topic</a:t>
            </a:r>
          </a:p>
          <a:p>
            <a:endParaRPr lang="en-US" sz="2200" dirty="0"/>
          </a:p>
          <a:p>
            <a:r>
              <a:rPr lang="en-US" sz="2200" dirty="0"/>
              <a:t>Students present draft paper/progress</a:t>
            </a:r>
          </a:p>
          <a:p>
            <a:endParaRPr lang="en-US" sz="2200" dirty="0"/>
          </a:p>
          <a:p>
            <a:r>
              <a:rPr lang="en-US" sz="2200" dirty="0"/>
              <a:t>Finalize paper with final presentation</a:t>
            </a:r>
          </a:p>
          <a:p>
            <a:endParaRPr lang="en-US" dirty="0"/>
          </a:p>
          <a:p>
            <a:endParaRPr lang="en-US" dirty="0"/>
          </a:p>
          <a:p>
            <a:pPr marL="0" indent="0">
              <a:buNone/>
            </a:pPr>
            <a:endParaRPr lang="en-US" dirty="0"/>
          </a:p>
          <a:p>
            <a:endParaRPr lang="en-US" dirty="0"/>
          </a:p>
          <a:p>
            <a:endParaRPr lang="en-NL" dirty="0"/>
          </a:p>
        </p:txBody>
      </p:sp>
      <p:sp>
        <p:nvSpPr>
          <p:cNvPr id="3" name="Slide Number Placeholder 2">
            <a:extLst>
              <a:ext uri="{FF2B5EF4-FFF2-40B4-BE49-F238E27FC236}">
                <a16:creationId xmlns:a16="http://schemas.microsoft.com/office/drawing/2014/main" id="{EA1616B6-5EF0-2C29-1643-C39737A2E5E7}"/>
              </a:ext>
            </a:extLst>
          </p:cNvPr>
          <p:cNvSpPr>
            <a:spLocks noGrp="1"/>
          </p:cNvSpPr>
          <p:nvPr>
            <p:ph type="sldNum" sz="quarter" idx="17"/>
          </p:nvPr>
        </p:nvSpPr>
        <p:spPr/>
        <p:txBody>
          <a:bodyPr/>
          <a:lstStyle/>
          <a:p>
            <a:fld id="{49004725-3891-F142-B776-4F4F06198762}" type="slidenum">
              <a:rPr lang="nl-NL" smtClean="0"/>
              <a:pPr/>
              <a:t>4</a:t>
            </a:fld>
            <a:endParaRPr lang="nl-NL" dirty="0"/>
          </a:p>
        </p:txBody>
      </p:sp>
      <p:sp>
        <p:nvSpPr>
          <p:cNvPr id="4" name="Title 3">
            <a:extLst>
              <a:ext uri="{FF2B5EF4-FFF2-40B4-BE49-F238E27FC236}">
                <a16:creationId xmlns:a16="http://schemas.microsoft.com/office/drawing/2014/main" id="{014F5A28-F1BB-F5CD-33C6-44B2A9DD2147}"/>
              </a:ext>
            </a:extLst>
          </p:cNvPr>
          <p:cNvSpPr>
            <a:spLocks noGrp="1"/>
          </p:cNvSpPr>
          <p:nvPr>
            <p:ph type="title"/>
          </p:nvPr>
        </p:nvSpPr>
        <p:spPr/>
        <p:txBody>
          <a:bodyPr/>
          <a:lstStyle/>
          <a:p>
            <a:r>
              <a:rPr lang="en-US" dirty="0"/>
              <a:t>Structure lessons</a:t>
            </a:r>
            <a:endParaRPr lang="en-NL" dirty="0"/>
          </a:p>
        </p:txBody>
      </p:sp>
    </p:spTree>
    <p:extLst>
      <p:ext uri="{BB962C8B-B14F-4D97-AF65-F5344CB8AC3E}">
        <p14:creationId xmlns:p14="http://schemas.microsoft.com/office/powerpoint/2010/main" val="393186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880E77-6F72-9F68-2527-A4FDAD26B73A}"/>
              </a:ext>
            </a:extLst>
          </p:cNvPr>
          <p:cNvSpPr>
            <a:spLocks noGrp="1"/>
          </p:cNvSpPr>
          <p:nvPr>
            <p:ph type="sldNum" sz="quarter" idx="15"/>
          </p:nvPr>
        </p:nvSpPr>
        <p:spPr/>
        <p:txBody>
          <a:bodyPr/>
          <a:lstStyle/>
          <a:p>
            <a:fld id="{49004725-3891-F142-B776-4F4F06198762}" type="slidenum">
              <a:rPr lang="nl-NL" smtClean="0"/>
              <a:pPr/>
              <a:t>5</a:t>
            </a:fld>
            <a:endParaRPr lang="nl-NL" dirty="0"/>
          </a:p>
        </p:txBody>
      </p:sp>
      <p:sp>
        <p:nvSpPr>
          <p:cNvPr id="4" name="Title 3">
            <a:extLst>
              <a:ext uri="{FF2B5EF4-FFF2-40B4-BE49-F238E27FC236}">
                <a16:creationId xmlns:a16="http://schemas.microsoft.com/office/drawing/2014/main" id="{3FE679AC-5ED3-CA80-BF73-1F58C2F3E9D1}"/>
              </a:ext>
            </a:extLst>
          </p:cNvPr>
          <p:cNvSpPr>
            <a:spLocks noGrp="1"/>
          </p:cNvSpPr>
          <p:nvPr>
            <p:ph type="title"/>
          </p:nvPr>
        </p:nvSpPr>
        <p:spPr>
          <a:xfrm>
            <a:off x="331275" y="372912"/>
            <a:ext cx="7984772" cy="1108357"/>
          </a:xfrm>
        </p:spPr>
        <p:txBody>
          <a:bodyPr/>
          <a:lstStyle/>
          <a:p>
            <a:r>
              <a:rPr lang="en-US" dirty="0"/>
              <a:t>Draft schedule update</a:t>
            </a:r>
            <a:endParaRPr lang="en-NL" dirty="0"/>
          </a:p>
        </p:txBody>
      </p:sp>
      <p:sp>
        <p:nvSpPr>
          <p:cNvPr id="2" name="Text Placeholder 1">
            <a:extLst>
              <a:ext uri="{FF2B5EF4-FFF2-40B4-BE49-F238E27FC236}">
                <a16:creationId xmlns:a16="http://schemas.microsoft.com/office/drawing/2014/main" id="{4A9FCD43-0CFA-7408-DE0C-76E42B189264}"/>
              </a:ext>
            </a:extLst>
          </p:cNvPr>
          <p:cNvSpPr>
            <a:spLocks noGrp="1"/>
          </p:cNvSpPr>
          <p:nvPr>
            <p:ph type="body" sz="quarter" idx="20"/>
          </p:nvPr>
        </p:nvSpPr>
        <p:spPr>
          <a:xfrm>
            <a:off x="331275" y="1186362"/>
            <a:ext cx="4069730" cy="3558619"/>
          </a:xfrm>
        </p:spPr>
        <p:txBody>
          <a:bodyPr>
            <a:normAutofit fontScale="85000" lnSpcReduction="10000"/>
          </a:bodyPr>
          <a:lstStyle/>
          <a:p>
            <a:r>
              <a:rPr lang="en-US" sz="2000" dirty="0"/>
              <a:t>Lesson 1: (19 April): introduction topics</a:t>
            </a:r>
          </a:p>
          <a:p>
            <a:pPr marL="0" indent="0">
              <a:buNone/>
            </a:pPr>
            <a:endParaRPr lang="en-US" sz="2000" dirty="0"/>
          </a:p>
          <a:p>
            <a:r>
              <a:rPr lang="en-US" sz="2000" dirty="0"/>
              <a:t>Lesson 2: (26 April)Quantum computing Languages +  student paper proposals</a:t>
            </a:r>
          </a:p>
          <a:p>
            <a:endParaRPr lang="en-US" sz="2000" dirty="0"/>
          </a:p>
          <a:p>
            <a:r>
              <a:rPr lang="en-US" sz="2000" dirty="0"/>
              <a:t>Lesson 3: (17 May) Hardware and background + student paper proposals</a:t>
            </a:r>
          </a:p>
          <a:p>
            <a:pPr marL="0" indent="0">
              <a:buNone/>
            </a:pPr>
            <a:endParaRPr lang="en-US" sz="2000" dirty="0"/>
          </a:p>
          <a:p>
            <a:r>
              <a:rPr lang="en-US" sz="2000" dirty="0"/>
              <a:t>Lesson 4: (24 May) Quantum hardware, sensing, theory + proposals</a:t>
            </a:r>
          </a:p>
          <a:p>
            <a:endParaRPr lang="en-US" sz="2000" dirty="0"/>
          </a:p>
          <a:p>
            <a:r>
              <a:rPr lang="en-US" sz="2000" dirty="0"/>
              <a:t>Lesson 5 (31 May): Quantum internet + progress reporting paper students</a:t>
            </a:r>
          </a:p>
          <a:p>
            <a:endParaRPr lang="en-US" dirty="0"/>
          </a:p>
          <a:p>
            <a:endParaRPr lang="en-US" dirty="0"/>
          </a:p>
          <a:p>
            <a:endParaRPr lang="en-US" dirty="0"/>
          </a:p>
          <a:p>
            <a:endParaRPr lang="en-US" dirty="0"/>
          </a:p>
        </p:txBody>
      </p:sp>
      <p:sp>
        <p:nvSpPr>
          <p:cNvPr id="9" name="Text Placeholder 8">
            <a:extLst>
              <a:ext uri="{FF2B5EF4-FFF2-40B4-BE49-F238E27FC236}">
                <a16:creationId xmlns:a16="http://schemas.microsoft.com/office/drawing/2014/main" id="{45E3F42B-7086-D99C-A323-E11A8257E174}"/>
              </a:ext>
            </a:extLst>
          </p:cNvPr>
          <p:cNvSpPr>
            <a:spLocks noGrp="1"/>
          </p:cNvSpPr>
          <p:nvPr>
            <p:ph type="body" sz="quarter" idx="21"/>
          </p:nvPr>
        </p:nvSpPr>
        <p:spPr>
          <a:xfrm>
            <a:off x="4803129" y="1186362"/>
            <a:ext cx="4069730" cy="3855563"/>
          </a:xfrm>
        </p:spPr>
        <p:txBody>
          <a:bodyPr>
            <a:normAutofit/>
          </a:bodyPr>
          <a:lstStyle/>
          <a:p>
            <a:pPr>
              <a:lnSpc>
                <a:spcPct val="124000"/>
              </a:lnSpc>
            </a:pPr>
            <a:r>
              <a:rPr lang="en-US" sz="1800" dirty="0"/>
              <a:t>Lesson 6 (7 June):Quantum Information and learning + progress reporting paper</a:t>
            </a:r>
          </a:p>
          <a:p>
            <a:pPr>
              <a:lnSpc>
                <a:spcPct val="124000"/>
              </a:lnSpc>
            </a:pPr>
            <a:endParaRPr lang="en-US" sz="1800" dirty="0"/>
          </a:p>
          <a:p>
            <a:pPr>
              <a:lnSpc>
                <a:spcPct val="124000"/>
              </a:lnSpc>
            </a:pPr>
            <a:r>
              <a:rPr lang="en-US" sz="1800" dirty="0"/>
              <a:t>Lesson 7 (14 June): Quantum </a:t>
            </a:r>
            <a:r>
              <a:rPr lang="en-US" sz="1800"/>
              <a:t>stack  background + progress reporting+</a:t>
            </a:r>
            <a:endParaRPr lang="en-US" sz="1800" dirty="0"/>
          </a:p>
          <a:p>
            <a:pPr>
              <a:lnSpc>
                <a:spcPct val="124000"/>
              </a:lnSpc>
            </a:pPr>
            <a:endParaRPr lang="en-US" sz="1800" dirty="0"/>
          </a:p>
          <a:p>
            <a:pPr>
              <a:lnSpc>
                <a:spcPct val="124000"/>
              </a:lnSpc>
            </a:pPr>
            <a:r>
              <a:rPr lang="en-US" sz="1800" dirty="0"/>
              <a:t>Lesson 8 (18 June): Paper presentation</a:t>
            </a:r>
          </a:p>
          <a:p>
            <a:pPr>
              <a:lnSpc>
                <a:spcPct val="124000"/>
              </a:lnSpc>
            </a:pPr>
            <a:endParaRPr lang="en-US" sz="1800" dirty="0"/>
          </a:p>
          <a:p>
            <a:pPr>
              <a:lnSpc>
                <a:spcPct val="124000"/>
              </a:lnSpc>
            </a:pPr>
            <a:r>
              <a:rPr lang="en-US" sz="1800" dirty="0"/>
              <a:t>Week B5 (Aug): </a:t>
            </a:r>
            <a:r>
              <a:rPr lang="en-US" sz="1800" dirty="0" err="1"/>
              <a:t>Resit</a:t>
            </a:r>
            <a:r>
              <a:rPr lang="en-US" sz="1800" dirty="0"/>
              <a:t> Presentation</a:t>
            </a:r>
          </a:p>
          <a:p>
            <a:endParaRPr lang="en-US" dirty="0"/>
          </a:p>
          <a:p>
            <a:endParaRPr lang="en-US" dirty="0"/>
          </a:p>
          <a:p>
            <a:endParaRPr lang="en-NL" dirty="0"/>
          </a:p>
        </p:txBody>
      </p:sp>
    </p:spTree>
    <p:extLst>
      <p:ext uri="{BB962C8B-B14F-4D97-AF65-F5344CB8AC3E}">
        <p14:creationId xmlns:p14="http://schemas.microsoft.com/office/powerpoint/2010/main" val="366149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DB6682-E7FE-B93F-AE28-5695A0A35CF1}"/>
              </a:ext>
            </a:extLst>
          </p:cNvPr>
          <p:cNvSpPr>
            <a:spLocks noGrp="1"/>
          </p:cNvSpPr>
          <p:nvPr>
            <p:ph type="sldNum" sz="quarter" idx="15"/>
          </p:nvPr>
        </p:nvSpPr>
        <p:spPr/>
        <p:txBody>
          <a:bodyPr/>
          <a:lstStyle/>
          <a:p>
            <a:fld id="{91727753-D472-D54D-89CA-B792B41E5512}" type="slidenum">
              <a:rPr lang="nl-NL" smtClean="0"/>
              <a:pPr/>
              <a:t>6</a:t>
            </a:fld>
            <a:endParaRPr lang="nl-NL"/>
          </a:p>
        </p:txBody>
      </p:sp>
      <p:sp>
        <p:nvSpPr>
          <p:cNvPr id="3" name="Title 2">
            <a:extLst>
              <a:ext uri="{FF2B5EF4-FFF2-40B4-BE49-F238E27FC236}">
                <a16:creationId xmlns:a16="http://schemas.microsoft.com/office/drawing/2014/main" id="{D02020BC-C4A8-23F6-B58F-391AA79C84C9}"/>
              </a:ext>
            </a:extLst>
          </p:cNvPr>
          <p:cNvSpPr>
            <a:spLocks noGrp="1"/>
          </p:cNvSpPr>
          <p:nvPr>
            <p:ph type="title"/>
          </p:nvPr>
        </p:nvSpPr>
        <p:spPr/>
        <p:txBody>
          <a:bodyPr/>
          <a:lstStyle/>
          <a:p>
            <a:r>
              <a:rPr lang="en-US" dirty="0"/>
              <a:t>Approach</a:t>
            </a:r>
            <a:endParaRPr lang="en-NL" dirty="0"/>
          </a:p>
        </p:txBody>
      </p:sp>
      <p:sp>
        <p:nvSpPr>
          <p:cNvPr id="4" name="Text Placeholder 3">
            <a:extLst>
              <a:ext uri="{FF2B5EF4-FFF2-40B4-BE49-F238E27FC236}">
                <a16:creationId xmlns:a16="http://schemas.microsoft.com/office/drawing/2014/main" id="{167D4FDE-F123-309F-5364-A9A960FFD7F5}"/>
              </a:ext>
            </a:extLst>
          </p:cNvPr>
          <p:cNvSpPr>
            <a:spLocks noGrp="1"/>
          </p:cNvSpPr>
          <p:nvPr>
            <p:ph type="body" sz="quarter" idx="20"/>
          </p:nvPr>
        </p:nvSpPr>
        <p:spPr>
          <a:xfrm>
            <a:off x="318276" y="2062108"/>
            <a:ext cx="4069730" cy="2888055"/>
          </a:xfrm>
        </p:spPr>
        <p:txBody>
          <a:bodyPr>
            <a:normAutofit fontScale="47500" lnSpcReduction="20000"/>
          </a:bodyPr>
          <a:lstStyle/>
          <a:p>
            <a:r>
              <a:rPr lang="en-US" sz="3200" dirty="0"/>
              <a:t>Assignment-1 proposed content paper</a:t>
            </a:r>
          </a:p>
          <a:p>
            <a:pPr lvl="1">
              <a:buFont typeface="Wingdings" panose="05000000000000000000" pitchFamily="2" charset="2"/>
              <a:buChar char="ü"/>
            </a:pPr>
            <a:r>
              <a:rPr lang="en-US" sz="3200" dirty="0"/>
              <a:t>Title</a:t>
            </a:r>
          </a:p>
          <a:p>
            <a:pPr lvl="1">
              <a:buFont typeface="Wingdings" panose="05000000000000000000" pitchFamily="2" charset="2"/>
              <a:buChar char="ü"/>
            </a:pPr>
            <a:r>
              <a:rPr lang="en-US" sz="3200" dirty="0"/>
              <a:t>Research questions</a:t>
            </a:r>
          </a:p>
          <a:p>
            <a:pPr lvl="1">
              <a:buFont typeface="Wingdings" panose="05000000000000000000" pitchFamily="2" charset="2"/>
              <a:buChar char="ü"/>
            </a:pPr>
            <a:r>
              <a:rPr lang="en-US" sz="3200" dirty="0"/>
              <a:t>Motivation</a:t>
            </a:r>
          </a:p>
          <a:p>
            <a:pPr lvl="1">
              <a:buFont typeface="Wingdings" panose="05000000000000000000" pitchFamily="2" charset="2"/>
              <a:buChar char="ü"/>
            </a:pPr>
            <a:r>
              <a:rPr lang="en-US" sz="3200" dirty="0"/>
              <a:t>Literature reference(s)</a:t>
            </a:r>
          </a:p>
          <a:p>
            <a:pPr marL="0" indent="0">
              <a:buNone/>
            </a:pPr>
            <a:endParaRPr lang="en-US" sz="3200" dirty="0"/>
          </a:p>
          <a:p>
            <a:r>
              <a:rPr lang="en-US" sz="3200" dirty="0"/>
              <a:t>Assignment-2 intermediate results</a:t>
            </a:r>
          </a:p>
          <a:p>
            <a:pPr lvl="1">
              <a:buFont typeface="Wingdings" panose="05000000000000000000" pitchFamily="2" charset="2"/>
              <a:buChar char="ü"/>
            </a:pPr>
            <a:r>
              <a:rPr lang="en-US" sz="3200" dirty="0"/>
              <a:t>Draft paper material</a:t>
            </a:r>
          </a:p>
          <a:p>
            <a:pPr lvl="1">
              <a:buFont typeface="Wingdings" panose="05000000000000000000" pitchFamily="2" charset="2"/>
              <a:buChar char="ü"/>
            </a:pPr>
            <a:r>
              <a:rPr lang="en-US" sz="3200" dirty="0"/>
              <a:t>Presentation intermediate results</a:t>
            </a:r>
          </a:p>
          <a:p>
            <a:pPr lvl="1"/>
            <a:endParaRPr lang="en-US" dirty="0"/>
          </a:p>
          <a:p>
            <a:pPr lvl="1"/>
            <a:endParaRPr lang="en-US" dirty="0"/>
          </a:p>
          <a:p>
            <a:pPr lvl="1"/>
            <a:endParaRPr lang="en-US" dirty="0"/>
          </a:p>
          <a:p>
            <a:pPr lvl="1"/>
            <a:endParaRPr lang="en-US" dirty="0"/>
          </a:p>
          <a:p>
            <a:pPr marL="216000" lvl="1" indent="0">
              <a:buNone/>
            </a:pPr>
            <a:r>
              <a:rPr lang="en-US" dirty="0"/>
              <a:t>	</a:t>
            </a:r>
            <a:endParaRPr lang="en-NL" dirty="0"/>
          </a:p>
        </p:txBody>
      </p:sp>
      <p:sp>
        <p:nvSpPr>
          <p:cNvPr id="5" name="Text Placeholder 4">
            <a:extLst>
              <a:ext uri="{FF2B5EF4-FFF2-40B4-BE49-F238E27FC236}">
                <a16:creationId xmlns:a16="http://schemas.microsoft.com/office/drawing/2014/main" id="{788E5957-1AB8-FBCB-7D86-FD66BF5E1A02}"/>
              </a:ext>
            </a:extLst>
          </p:cNvPr>
          <p:cNvSpPr>
            <a:spLocks noGrp="1"/>
          </p:cNvSpPr>
          <p:nvPr>
            <p:ph type="body" sz="quarter" idx="21"/>
          </p:nvPr>
        </p:nvSpPr>
        <p:spPr/>
        <p:txBody>
          <a:bodyPr/>
          <a:lstStyle/>
          <a:p>
            <a:pPr>
              <a:lnSpc>
                <a:spcPct val="94000"/>
              </a:lnSpc>
            </a:pPr>
            <a:r>
              <a:rPr lang="en-US" sz="1500" dirty="0"/>
              <a:t>Intermediate feedback via paper and presentations</a:t>
            </a:r>
          </a:p>
          <a:p>
            <a:pPr>
              <a:lnSpc>
                <a:spcPct val="94000"/>
              </a:lnSpc>
            </a:pPr>
            <a:endParaRPr lang="en-US" sz="1500" dirty="0"/>
          </a:p>
          <a:p>
            <a:pPr>
              <a:lnSpc>
                <a:spcPct val="94000"/>
              </a:lnSpc>
            </a:pPr>
            <a:r>
              <a:rPr lang="en-US" sz="1500" dirty="0"/>
              <a:t>Assignment-3 upload final paper</a:t>
            </a:r>
          </a:p>
          <a:p>
            <a:pPr>
              <a:lnSpc>
                <a:spcPct val="94000"/>
              </a:lnSpc>
            </a:pPr>
            <a:endParaRPr lang="en-US" sz="1500" dirty="0"/>
          </a:p>
          <a:p>
            <a:pPr>
              <a:lnSpc>
                <a:spcPct val="94000"/>
              </a:lnSpc>
            </a:pPr>
            <a:r>
              <a:rPr lang="en-US" sz="1500" dirty="0"/>
              <a:t>Final presentation</a:t>
            </a:r>
          </a:p>
          <a:p>
            <a:pPr>
              <a:lnSpc>
                <a:spcPct val="94000"/>
              </a:lnSpc>
            </a:pPr>
            <a:endParaRPr lang="en-US" sz="1500" dirty="0"/>
          </a:p>
          <a:p>
            <a:pPr>
              <a:lnSpc>
                <a:spcPct val="94000"/>
              </a:lnSpc>
            </a:pPr>
            <a:r>
              <a:rPr lang="en-US" sz="1500" dirty="0"/>
              <a:t>Grading</a:t>
            </a:r>
            <a:endParaRPr lang="en-NL" sz="1500" dirty="0"/>
          </a:p>
        </p:txBody>
      </p:sp>
    </p:spTree>
    <p:extLst>
      <p:ext uri="{BB962C8B-B14F-4D97-AF65-F5344CB8AC3E}">
        <p14:creationId xmlns:p14="http://schemas.microsoft.com/office/powerpoint/2010/main" val="4243662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6047-C81A-91AE-E468-3D392E614235}"/>
              </a:ext>
            </a:extLst>
          </p:cNvPr>
          <p:cNvSpPr>
            <a:spLocks noGrp="1"/>
          </p:cNvSpPr>
          <p:nvPr>
            <p:ph type="title"/>
          </p:nvPr>
        </p:nvSpPr>
        <p:spPr>
          <a:xfrm>
            <a:off x="323850" y="995081"/>
            <a:ext cx="8496300" cy="762157"/>
          </a:xfrm>
        </p:spPr>
        <p:txBody>
          <a:bodyPr/>
          <a:lstStyle/>
          <a:p>
            <a:r>
              <a:rPr lang="en-US" dirty="0"/>
              <a:t>Background</a:t>
            </a:r>
            <a:endParaRPr lang="en-NL" dirty="0"/>
          </a:p>
        </p:txBody>
      </p:sp>
      <p:sp>
        <p:nvSpPr>
          <p:cNvPr id="3" name="Content Placeholder 2">
            <a:extLst>
              <a:ext uri="{FF2B5EF4-FFF2-40B4-BE49-F238E27FC236}">
                <a16:creationId xmlns:a16="http://schemas.microsoft.com/office/drawing/2014/main" id="{B83B654D-562A-5D1B-AF8B-5D01AA8AE95D}"/>
              </a:ext>
            </a:extLst>
          </p:cNvPr>
          <p:cNvSpPr>
            <a:spLocks noGrp="1"/>
          </p:cNvSpPr>
          <p:nvPr>
            <p:ph sz="quarter" idx="15"/>
          </p:nvPr>
        </p:nvSpPr>
        <p:spPr>
          <a:xfrm>
            <a:off x="323850" y="2103438"/>
            <a:ext cx="8496300" cy="3040062"/>
          </a:xfrm>
        </p:spPr>
        <p:txBody>
          <a:bodyPr>
            <a:normAutofit fontScale="92500" lnSpcReduction="10000"/>
          </a:bodyPr>
          <a:lstStyle/>
          <a:p>
            <a:r>
              <a:rPr lang="en-US" dirty="0"/>
              <a:t>Previous experience for the Software for Science minor (before Quantum Computing)</a:t>
            </a:r>
          </a:p>
          <a:p>
            <a:endParaRPr lang="en-US" dirty="0"/>
          </a:p>
          <a:p>
            <a:r>
              <a:rPr lang="en-US" dirty="0"/>
              <a:t>Number of pages (in English): effort in accordance with Credits (3 ECTS) and quality (7 – 12 pages) including some good figures</a:t>
            </a:r>
          </a:p>
          <a:p>
            <a:pPr lvl="1">
              <a:buFont typeface="Wingdings" panose="05000000000000000000" pitchFamily="2" charset="2"/>
              <a:buChar char="Ø"/>
            </a:pPr>
            <a:r>
              <a:rPr lang="en-US" dirty="0">
                <a:hlinkClick r:id="rId2">
                  <a:extLst>
                    <a:ext uri="{A12FA001-AC4F-418D-AE19-62706E023703}">
                      <ahyp:hlinkClr xmlns:ahyp="http://schemas.microsoft.com/office/drawing/2018/hyperlinkcolor" val="tx"/>
                    </a:ext>
                  </a:extLst>
                </a:hlinkClick>
              </a:rPr>
              <a:t>https://studiegids.hva.nl/co/hbo-ict-vt/100000042/100888</a:t>
            </a:r>
            <a:r>
              <a:rPr lang="en-US" dirty="0"/>
              <a:t>) </a:t>
            </a:r>
          </a:p>
          <a:p>
            <a:endParaRPr lang="en-US" dirty="0"/>
          </a:p>
          <a:p>
            <a:r>
              <a:rPr lang="en-US" dirty="0"/>
              <a:t>In assessment: mix of software experiments with documentation appreciated</a:t>
            </a:r>
          </a:p>
          <a:p>
            <a:endParaRPr lang="en-US" dirty="0"/>
          </a:p>
          <a:p>
            <a:r>
              <a:rPr lang="en-US" dirty="0"/>
              <a:t>Scientific format paper (LaTeX), backup pdf after MSWord conversion</a:t>
            </a:r>
          </a:p>
          <a:p>
            <a:endParaRPr lang="en-US" dirty="0"/>
          </a:p>
          <a:p>
            <a:r>
              <a:rPr lang="en-US" dirty="0"/>
              <a:t>Diversity in topics to avoid too much overlap, interesting,</a:t>
            </a:r>
          </a:p>
          <a:p>
            <a:endParaRPr lang="en-US" dirty="0"/>
          </a:p>
          <a:p>
            <a:r>
              <a:rPr lang="en-US" dirty="0"/>
              <a:t>Avoid grading work twice, i.e. team project result assessment and paper assessment not overlapping</a:t>
            </a:r>
          </a:p>
          <a:p>
            <a:endParaRPr lang="en-US" dirty="0"/>
          </a:p>
          <a:p>
            <a:r>
              <a:rPr lang="en-US" dirty="0"/>
              <a:t>Topics lessons will be adapted to research questions as far as possible (lesson will not limited to one layer)</a:t>
            </a:r>
          </a:p>
          <a:p>
            <a:endParaRPr lang="en-US" dirty="0"/>
          </a:p>
          <a:p>
            <a:r>
              <a:rPr lang="en-US" dirty="0"/>
              <a:t>New Qubit material (Graphene, gold based, </a:t>
            </a:r>
            <a:r>
              <a:rPr lang="en-US" dirty="0" err="1"/>
              <a:t>superconduction</a:t>
            </a:r>
            <a:r>
              <a:rPr lang="en-US" dirty="0"/>
              <a:t> at higher temperatures)</a:t>
            </a:r>
            <a:endParaRPr lang="en-NL" dirty="0"/>
          </a:p>
        </p:txBody>
      </p:sp>
      <p:sp>
        <p:nvSpPr>
          <p:cNvPr id="4" name="Slide Number Placeholder 3">
            <a:extLst>
              <a:ext uri="{FF2B5EF4-FFF2-40B4-BE49-F238E27FC236}">
                <a16:creationId xmlns:a16="http://schemas.microsoft.com/office/drawing/2014/main" id="{5A04C544-435E-8414-72D1-CA6937190CD7}"/>
              </a:ext>
            </a:extLst>
          </p:cNvPr>
          <p:cNvSpPr>
            <a:spLocks noGrp="1"/>
          </p:cNvSpPr>
          <p:nvPr>
            <p:ph type="sldNum" sz="quarter" idx="17"/>
          </p:nvPr>
        </p:nvSpPr>
        <p:spPr/>
        <p:txBody>
          <a:bodyPr/>
          <a:lstStyle/>
          <a:p>
            <a:fld id="{49004725-3891-F142-B776-4F4F06198762}" type="slidenum">
              <a:rPr lang="nl-NL" smtClean="0"/>
              <a:pPr/>
              <a:t>7</a:t>
            </a:fld>
            <a:endParaRPr lang="nl-NL" dirty="0"/>
          </a:p>
        </p:txBody>
      </p:sp>
    </p:spTree>
    <p:extLst>
      <p:ext uri="{BB962C8B-B14F-4D97-AF65-F5344CB8AC3E}">
        <p14:creationId xmlns:p14="http://schemas.microsoft.com/office/powerpoint/2010/main" val="403388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ACEB2D-D6BE-B23A-76FC-69EAB98CDF8C}"/>
              </a:ext>
            </a:extLst>
          </p:cNvPr>
          <p:cNvSpPr>
            <a:spLocks noGrp="1"/>
          </p:cNvSpPr>
          <p:nvPr>
            <p:ph type="sldNum" sz="quarter" idx="15"/>
          </p:nvPr>
        </p:nvSpPr>
        <p:spPr/>
        <p:txBody>
          <a:bodyPr/>
          <a:lstStyle/>
          <a:p>
            <a:fld id="{49004725-3891-F142-B776-4F4F06198762}" type="slidenum">
              <a:rPr lang="nl-NL" smtClean="0"/>
              <a:pPr/>
              <a:t>8</a:t>
            </a:fld>
            <a:endParaRPr lang="nl-NL" dirty="0"/>
          </a:p>
        </p:txBody>
      </p:sp>
      <p:sp>
        <p:nvSpPr>
          <p:cNvPr id="4" name="Title 3">
            <a:extLst>
              <a:ext uri="{FF2B5EF4-FFF2-40B4-BE49-F238E27FC236}">
                <a16:creationId xmlns:a16="http://schemas.microsoft.com/office/drawing/2014/main" id="{A6AD1824-436F-AAE3-E4E8-EB0D61D9D177}"/>
              </a:ext>
            </a:extLst>
          </p:cNvPr>
          <p:cNvSpPr>
            <a:spLocks noGrp="1"/>
          </p:cNvSpPr>
          <p:nvPr>
            <p:ph type="title"/>
          </p:nvPr>
        </p:nvSpPr>
        <p:spPr/>
        <p:txBody>
          <a:bodyPr>
            <a:normAutofit/>
          </a:bodyPr>
          <a:lstStyle/>
          <a:p>
            <a:r>
              <a:rPr lang="en-US" dirty="0"/>
              <a:t>Paper proposals presented en in DLO</a:t>
            </a:r>
            <a:br>
              <a:rPr lang="en-US" dirty="0"/>
            </a:br>
            <a:endParaRPr lang="en-NL" dirty="0"/>
          </a:p>
        </p:txBody>
      </p:sp>
      <p:sp>
        <p:nvSpPr>
          <p:cNvPr id="2" name="Text Placeholder 1">
            <a:extLst>
              <a:ext uri="{FF2B5EF4-FFF2-40B4-BE49-F238E27FC236}">
                <a16:creationId xmlns:a16="http://schemas.microsoft.com/office/drawing/2014/main" id="{FE054D26-AAB7-0B90-4CC9-62A88695DA70}"/>
              </a:ext>
            </a:extLst>
          </p:cNvPr>
          <p:cNvSpPr>
            <a:spLocks noGrp="1"/>
          </p:cNvSpPr>
          <p:nvPr>
            <p:ph type="body" sz="quarter" idx="20"/>
          </p:nvPr>
        </p:nvSpPr>
        <p:spPr/>
        <p:txBody>
          <a:bodyPr>
            <a:normAutofit fontScale="77500" lnSpcReduction="20000"/>
          </a:bodyPr>
          <a:lstStyle/>
          <a:p>
            <a:pPr marL="228600" indent="-228600">
              <a:buSzPct val="100000"/>
              <a:buFont typeface="+mj-lt"/>
              <a:buAutoNum type="arabicPeriod"/>
            </a:pPr>
            <a:r>
              <a:rPr lang="en-US" sz="1900" dirty="0"/>
              <a:t>Optical computing (Daniel)</a:t>
            </a:r>
          </a:p>
          <a:p>
            <a:pPr marL="228600" indent="-228600">
              <a:buSzPct val="100000"/>
              <a:buFont typeface="+mj-lt"/>
              <a:buAutoNum type="arabicPeriod"/>
            </a:pPr>
            <a:endParaRPr lang="en-US" sz="1900" dirty="0"/>
          </a:p>
          <a:p>
            <a:pPr marL="228600" indent="-228600">
              <a:buSzPct val="100000"/>
              <a:buFont typeface="+mj-lt"/>
              <a:buAutoNum type="arabicPeriod"/>
            </a:pPr>
            <a:r>
              <a:rPr lang="en-US" sz="1900" dirty="0"/>
              <a:t>Advanced Quantum error correction (recent developments at  Microsoft and IBM)(</a:t>
            </a:r>
            <a:r>
              <a:rPr lang="en-US" sz="1900" dirty="0" err="1"/>
              <a:t>luca</a:t>
            </a:r>
            <a:r>
              <a:rPr lang="en-US" sz="1900" dirty="0"/>
              <a:t>)</a:t>
            </a:r>
          </a:p>
          <a:p>
            <a:pPr marL="228600" indent="-228600">
              <a:buSzPct val="100000"/>
              <a:buFont typeface="+mj-lt"/>
              <a:buAutoNum type="arabicPeriod"/>
            </a:pPr>
            <a:endParaRPr lang="en-US" sz="1900" dirty="0"/>
          </a:p>
          <a:p>
            <a:pPr marL="228600" indent="-228600">
              <a:buSzPct val="100000"/>
              <a:buFont typeface="+mj-lt"/>
              <a:buAutoNum type="arabicPeriod"/>
            </a:pPr>
            <a:r>
              <a:rPr lang="en-US" sz="1900" dirty="0" err="1"/>
              <a:t>OpenQL</a:t>
            </a:r>
            <a:r>
              <a:rPr lang="en-US" sz="1900" dirty="0"/>
              <a:t> (Gaurav)</a:t>
            </a:r>
          </a:p>
          <a:p>
            <a:pPr marL="228600" indent="-228600">
              <a:buSzPct val="100000"/>
              <a:buFont typeface="+mj-lt"/>
              <a:buAutoNum type="arabicPeriod"/>
            </a:pPr>
            <a:endParaRPr lang="en-US" sz="1900" dirty="0"/>
          </a:p>
          <a:p>
            <a:pPr marL="228600" indent="-228600">
              <a:buSzPct val="100000"/>
              <a:buFont typeface="+mj-lt"/>
              <a:buAutoNum type="arabicPeriod"/>
            </a:pPr>
            <a:r>
              <a:rPr lang="en-US" sz="1900" dirty="0"/>
              <a:t>Theoretical design of a QPU(Lilith)</a:t>
            </a:r>
          </a:p>
          <a:p>
            <a:pPr marL="228600" indent="-228600">
              <a:buSzPct val="100000"/>
              <a:buFont typeface="+mj-lt"/>
              <a:buAutoNum type="arabicPeriod"/>
            </a:pPr>
            <a:endParaRPr lang="en-US" sz="1900" dirty="0"/>
          </a:p>
          <a:p>
            <a:pPr marL="228600" indent="-228600">
              <a:buSzPct val="100000"/>
              <a:buFont typeface="+mj-lt"/>
              <a:buAutoNum type="arabicPeriod"/>
            </a:pPr>
            <a:r>
              <a:rPr lang="en-US" sz="2000" dirty="0"/>
              <a:t>ML en quantum stack for real life cases(Thomas)</a:t>
            </a:r>
          </a:p>
          <a:p>
            <a:pPr marL="228600" indent="-228600">
              <a:buFont typeface="+mj-lt"/>
              <a:buAutoNum type="arabicPeriod"/>
            </a:pPr>
            <a:endParaRPr lang="en-US" sz="1900" dirty="0"/>
          </a:p>
          <a:p>
            <a:pPr marL="228600" indent="-228600">
              <a:buFont typeface="+mj-lt"/>
              <a:buAutoNum type="arabicPeriod"/>
            </a:pPr>
            <a:endParaRPr lang="en-US" sz="1800" dirty="0"/>
          </a:p>
          <a:p>
            <a:pPr marL="228600" indent="-228600">
              <a:buFont typeface="+mj-lt"/>
              <a:buAutoNum type="arabicPeriod"/>
            </a:pPr>
            <a:endParaRPr lang="en-US" dirty="0"/>
          </a:p>
          <a:p>
            <a:pPr marL="0" indent="0">
              <a:buNone/>
            </a:pP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NL" dirty="0"/>
          </a:p>
        </p:txBody>
      </p:sp>
      <p:sp>
        <p:nvSpPr>
          <p:cNvPr id="6" name="Text Placeholder 5">
            <a:extLst>
              <a:ext uri="{FF2B5EF4-FFF2-40B4-BE49-F238E27FC236}">
                <a16:creationId xmlns:a16="http://schemas.microsoft.com/office/drawing/2014/main" id="{5800D5FF-DD3E-9B36-394C-CA3DF8BC111E}"/>
              </a:ext>
            </a:extLst>
          </p:cNvPr>
          <p:cNvSpPr>
            <a:spLocks noGrp="1"/>
          </p:cNvSpPr>
          <p:nvPr>
            <p:ph type="body" sz="quarter" idx="21"/>
          </p:nvPr>
        </p:nvSpPr>
        <p:spPr/>
        <p:txBody>
          <a:bodyPr>
            <a:normAutofit fontScale="85000" lnSpcReduction="10000"/>
          </a:bodyPr>
          <a:lstStyle/>
          <a:p>
            <a:pPr marL="342900" indent="-342900">
              <a:buSzPct val="100000"/>
              <a:buFont typeface="+mj-lt"/>
              <a:buAutoNum type="arabicPeriod" startAt="6"/>
            </a:pPr>
            <a:r>
              <a:rPr lang="en-US" sz="1800" dirty="0" err="1"/>
              <a:t>OpenQasm</a:t>
            </a:r>
            <a:r>
              <a:rPr lang="en-US" sz="1800" dirty="0"/>
              <a:t>(Tijs)</a:t>
            </a:r>
          </a:p>
          <a:p>
            <a:pPr marL="342900" indent="-342900">
              <a:buSzPct val="100000"/>
              <a:buFont typeface="+mj-lt"/>
              <a:buAutoNum type="arabicPeriod" startAt="6"/>
            </a:pPr>
            <a:endParaRPr lang="en-US" sz="1800" dirty="0"/>
          </a:p>
          <a:p>
            <a:pPr marL="342900" indent="-342900">
              <a:buSzPct val="100000"/>
              <a:buFont typeface="+mj-lt"/>
              <a:buAutoNum type="arabicPeriod" startAt="6"/>
            </a:pPr>
            <a:r>
              <a:rPr lang="en-US" sz="1800" dirty="0"/>
              <a:t>Qubit interaction and physics/electronics? (</a:t>
            </a:r>
            <a:r>
              <a:rPr lang="en-US" sz="1800" dirty="0" err="1"/>
              <a:t>Ilnur</a:t>
            </a:r>
            <a:r>
              <a:rPr lang="en-US" sz="1800" dirty="0"/>
              <a:t>)(ok)</a:t>
            </a:r>
          </a:p>
          <a:p>
            <a:pPr marL="342900" indent="-342900">
              <a:buSzPct val="100000"/>
              <a:buFont typeface="+mj-lt"/>
              <a:buAutoNum type="arabicPeriod" startAt="6"/>
            </a:pPr>
            <a:endParaRPr lang="en-US" sz="1800" dirty="0"/>
          </a:p>
          <a:p>
            <a:pPr marL="342900" indent="-342900">
              <a:buSzPct val="100000"/>
              <a:buFont typeface="+mj-lt"/>
              <a:buAutoNum type="arabicPeriod" startAt="6"/>
            </a:pPr>
            <a:r>
              <a:rPr lang="en-US" sz="1800" dirty="0"/>
              <a:t>Sensing(Benjamin)</a:t>
            </a:r>
          </a:p>
          <a:p>
            <a:pPr marL="342900" indent="-342900">
              <a:buSzPct val="100000"/>
              <a:buFont typeface="+mj-lt"/>
              <a:buAutoNum type="arabicPeriod" startAt="6"/>
            </a:pPr>
            <a:endParaRPr lang="en-US" sz="1800" dirty="0"/>
          </a:p>
          <a:p>
            <a:pPr marL="342900" indent="-342900">
              <a:buSzPct val="100000"/>
              <a:buFont typeface="+mj-lt"/>
              <a:buAutoNum type="arabicPeriod" startAt="6"/>
            </a:pPr>
            <a:r>
              <a:rPr lang="en-US" sz="1800" dirty="0"/>
              <a:t>The Hybrid Computer: A Classical and Quantum Stack Combined</a:t>
            </a:r>
            <a:r>
              <a:rPr lang="en-US" sz="1800"/>
              <a:t>(Qing</a:t>
            </a:r>
            <a:r>
              <a:rPr lang="en-US" sz="1800" dirty="0"/>
              <a:t>)</a:t>
            </a:r>
          </a:p>
          <a:p>
            <a:pPr marL="342900" indent="-342900">
              <a:buFont typeface="+mj-lt"/>
              <a:buAutoNum type="arabicPeriod" startAt="5"/>
            </a:pPr>
            <a:endParaRPr lang="en-US" sz="1800" dirty="0"/>
          </a:p>
          <a:p>
            <a:endParaRPr lang="en-US" dirty="0"/>
          </a:p>
          <a:p>
            <a:endParaRPr lang="en-NL" dirty="0"/>
          </a:p>
        </p:txBody>
      </p:sp>
    </p:spTree>
    <p:extLst>
      <p:ext uri="{BB962C8B-B14F-4D97-AF65-F5344CB8AC3E}">
        <p14:creationId xmlns:p14="http://schemas.microsoft.com/office/powerpoint/2010/main" val="2306459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CC51E9-0790-6AE1-35AB-0598371F44B7}"/>
              </a:ext>
            </a:extLst>
          </p:cNvPr>
          <p:cNvSpPr>
            <a:spLocks noGrp="1"/>
          </p:cNvSpPr>
          <p:nvPr>
            <p:ph type="sldNum" sz="quarter" idx="15"/>
          </p:nvPr>
        </p:nvSpPr>
        <p:spPr/>
        <p:txBody>
          <a:bodyPr/>
          <a:lstStyle/>
          <a:p>
            <a:fld id="{91727753-D472-D54D-89CA-B792B41E5512}" type="slidenum">
              <a:rPr lang="nl-NL" smtClean="0"/>
              <a:pPr/>
              <a:t>9</a:t>
            </a:fld>
            <a:endParaRPr lang="nl-NL"/>
          </a:p>
        </p:txBody>
      </p:sp>
      <p:sp>
        <p:nvSpPr>
          <p:cNvPr id="3" name="Title 2">
            <a:extLst>
              <a:ext uri="{FF2B5EF4-FFF2-40B4-BE49-F238E27FC236}">
                <a16:creationId xmlns:a16="http://schemas.microsoft.com/office/drawing/2014/main" id="{A67264B7-E63F-DB28-B51F-A09370139E87}"/>
              </a:ext>
            </a:extLst>
          </p:cNvPr>
          <p:cNvSpPr>
            <a:spLocks noGrp="1"/>
          </p:cNvSpPr>
          <p:nvPr>
            <p:ph type="title"/>
          </p:nvPr>
        </p:nvSpPr>
        <p:spPr/>
        <p:txBody>
          <a:bodyPr/>
          <a:lstStyle/>
          <a:p>
            <a:r>
              <a:rPr lang="en-US" dirty="0"/>
              <a:t>To be presented </a:t>
            </a:r>
            <a:endParaRPr lang="en-NL" dirty="0"/>
          </a:p>
        </p:txBody>
      </p:sp>
      <p:sp>
        <p:nvSpPr>
          <p:cNvPr id="4" name="Text Placeholder 3">
            <a:extLst>
              <a:ext uri="{FF2B5EF4-FFF2-40B4-BE49-F238E27FC236}">
                <a16:creationId xmlns:a16="http://schemas.microsoft.com/office/drawing/2014/main" id="{303E9001-4A5F-E40B-393F-7D9309CD9319}"/>
              </a:ext>
            </a:extLst>
          </p:cNvPr>
          <p:cNvSpPr>
            <a:spLocks noGrp="1"/>
          </p:cNvSpPr>
          <p:nvPr>
            <p:ph type="body" sz="quarter" idx="20"/>
          </p:nvPr>
        </p:nvSpPr>
        <p:spPr/>
        <p:txBody>
          <a:bodyPr>
            <a:normAutofit/>
          </a:bodyPr>
          <a:lstStyle/>
          <a:p>
            <a:r>
              <a:rPr lang="en-US" dirty="0"/>
              <a:t>Quantum Processor network for variational quantum </a:t>
            </a:r>
            <a:r>
              <a:rPr lang="en-US" dirty="0" err="1"/>
              <a:t>eigensolver</a:t>
            </a:r>
            <a:r>
              <a:rPr lang="en-US" dirty="0"/>
              <a:t>(Siar)(presentation open)</a:t>
            </a:r>
          </a:p>
          <a:p>
            <a:endParaRPr lang="en-US" dirty="0"/>
          </a:p>
          <a:p>
            <a:r>
              <a:rPr lang="it-IT" dirty="0"/>
              <a:t>Quantum training acceleration for AI Processes (Jaden) (to be presented and uploaded)</a:t>
            </a:r>
          </a:p>
          <a:p>
            <a:endParaRPr lang="it-IT" dirty="0"/>
          </a:p>
          <a:p>
            <a:r>
              <a:rPr lang="it-IT" dirty="0"/>
              <a:t>Quantum and healthcare (Amira)</a:t>
            </a:r>
          </a:p>
          <a:p>
            <a:endParaRPr lang="it-IT" dirty="0"/>
          </a:p>
          <a:p>
            <a:r>
              <a:rPr lang="en-US" dirty="0" err="1"/>
              <a:t>Transpiling</a:t>
            </a:r>
            <a:r>
              <a:rPr lang="en-US" dirty="0"/>
              <a:t> (Bas)</a:t>
            </a:r>
          </a:p>
          <a:p>
            <a:endParaRPr lang="it-IT" dirty="0"/>
          </a:p>
          <a:p>
            <a:endParaRPr lang="it-IT" dirty="0"/>
          </a:p>
          <a:p>
            <a:endParaRPr lang="it-IT" dirty="0"/>
          </a:p>
          <a:p>
            <a:endParaRPr lang="it-IT" dirty="0"/>
          </a:p>
          <a:p>
            <a:endParaRPr lang="it-IT" dirty="0"/>
          </a:p>
          <a:p>
            <a:endParaRPr lang="it-IT" dirty="0"/>
          </a:p>
          <a:p>
            <a:endParaRPr lang="it-IT"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NL" dirty="0"/>
          </a:p>
        </p:txBody>
      </p:sp>
      <p:sp>
        <p:nvSpPr>
          <p:cNvPr id="5" name="Text Placeholder 4">
            <a:extLst>
              <a:ext uri="{FF2B5EF4-FFF2-40B4-BE49-F238E27FC236}">
                <a16:creationId xmlns:a16="http://schemas.microsoft.com/office/drawing/2014/main" id="{6DFDCAB8-EB65-00AF-2A63-619204A6C9B9}"/>
              </a:ext>
            </a:extLst>
          </p:cNvPr>
          <p:cNvSpPr>
            <a:spLocks noGrp="1"/>
          </p:cNvSpPr>
          <p:nvPr>
            <p:ph type="body" sz="quarter" idx="21"/>
          </p:nvPr>
        </p:nvSpPr>
        <p:spPr/>
        <p:txBody>
          <a:bodyPr>
            <a:normAutofit/>
          </a:bodyPr>
          <a:lstStyle/>
          <a:p>
            <a:endParaRPr lang="it-IT" dirty="0"/>
          </a:p>
          <a:p>
            <a:r>
              <a:rPr lang="it-IT" dirty="0"/>
              <a:t>Quantun Random Number Generation (QRNG) (Quincy)(presentation online open)</a:t>
            </a:r>
          </a:p>
          <a:p>
            <a:endParaRPr lang="en-US" dirty="0"/>
          </a:p>
          <a:p>
            <a:r>
              <a:rPr lang="en-US" dirty="0"/>
              <a:t>Comparison of Qubits (Sebastiaan)</a:t>
            </a:r>
          </a:p>
          <a:p>
            <a:endParaRPr lang="en-US" dirty="0"/>
          </a:p>
          <a:p>
            <a:r>
              <a:rPr lang="en-US" dirty="0"/>
              <a:t>Comparison of quantum </a:t>
            </a:r>
            <a:r>
              <a:rPr lang="en-US" dirty="0" err="1"/>
              <a:t>technlo</a:t>
            </a:r>
            <a:r>
              <a:rPr lang="en-US" dirty="0"/>
              <a:t>(Remy)</a:t>
            </a:r>
          </a:p>
          <a:p>
            <a:pPr marL="0" indent="0">
              <a:buNone/>
            </a:pPr>
            <a:endParaRPr lang="en-US" dirty="0"/>
          </a:p>
          <a:p>
            <a:r>
              <a:rPr lang="en-US" dirty="0"/>
              <a:t>Quantum memory ?</a:t>
            </a:r>
          </a:p>
          <a:p>
            <a:endParaRPr lang="it-IT" dirty="0"/>
          </a:p>
          <a:p>
            <a:endParaRPr lang="en-NL" dirty="0"/>
          </a:p>
        </p:txBody>
      </p:sp>
    </p:spTree>
    <p:extLst>
      <p:ext uri="{BB962C8B-B14F-4D97-AF65-F5344CB8AC3E}">
        <p14:creationId xmlns:p14="http://schemas.microsoft.com/office/powerpoint/2010/main" val="51578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SJABLOON Corporate Algemeen ppt - nieuwe huisstijl - titel + volg">
  <a:themeElements>
    <a:clrScheme name="HvA">
      <a:dk1>
        <a:srgbClr val="000000"/>
      </a:dk1>
      <a:lt1>
        <a:srgbClr val="FFFFFF"/>
      </a:lt1>
      <a:dk2>
        <a:srgbClr val="241679"/>
      </a:dk2>
      <a:lt2>
        <a:srgbClr val="F5F5F5"/>
      </a:lt2>
      <a:accent1>
        <a:srgbClr val="241679"/>
      </a:accent1>
      <a:accent2>
        <a:srgbClr val="DAD6E7"/>
      </a:accent2>
      <a:accent3>
        <a:srgbClr val="E6E3EE"/>
      </a:accent3>
      <a:accent4>
        <a:srgbClr val="898989"/>
      </a:accent4>
      <a:accent5>
        <a:srgbClr val="CCCCCC"/>
      </a:accent5>
      <a:accent6>
        <a:srgbClr val="EBEBEB"/>
      </a:accent6>
      <a:hlink>
        <a:srgbClr val="000000"/>
      </a:hlink>
      <a:folHlink>
        <a:srgbClr val="0000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jabloon-corporate-algemeen-ppt-breed" id="{EBF1296F-3072-43FC-9568-6A30F1403BE2}" vid="{37B5CA8C-BDEB-454C-A93A-1513A3181611}"/>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atum xmlns="34b8a7b6-5344-45ab-83f0-554cff71fef0">2017-12-17T23:00:00+00:00</Datum>
    <Map xmlns="34b8a7b6-5344-45ab-83f0-554cff71fef0" xsi:nil="true"/>
    <_dlc_DocId xmlns="7508efd3-3f04-4761-b968-dd47c32a1739">CKRFM5ZMKWA6-35-794</_dlc_DocId>
    <_dlc_DocIdUrl xmlns="7508efd3-3f04-4761-b968-dd47c32a1739">
      <Url>https://samenwerken.mijnhva.nl/fdmci/ict/kern/_layouts/15/DocIdRedir.aspx?ID=CKRFM5ZMKWA6-35-794</Url>
      <Description>CKRFM5ZMKWA6-35-794</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BA3315D38371D148AD8EAB52731EC9BD" ma:contentTypeVersion="4" ma:contentTypeDescription="Een nieuw document maken." ma:contentTypeScope="" ma:versionID="9fc6db63ea5f63db854cbfbdd9eef1e4">
  <xsd:schema xmlns:xsd="http://www.w3.org/2001/XMLSchema" xmlns:xs="http://www.w3.org/2001/XMLSchema" xmlns:p="http://schemas.microsoft.com/office/2006/metadata/properties" xmlns:ns2="7508efd3-3f04-4761-b968-dd47c32a1739" xmlns:ns3="34b8a7b6-5344-45ab-83f0-554cff71fef0" xmlns:ns5="http://schemas.microsoft.com/sharepoint/v4" targetNamespace="http://schemas.microsoft.com/office/2006/metadata/properties" ma:root="true" ma:fieldsID="bcd72bd2058a76926e0ddd54f486d826" ns2:_="" ns3:_="" ns5:_="">
    <xsd:import namespace="7508efd3-3f04-4761-b968-dd47c32a1739"/>
    <xsd:import namespace="34b8a7b6-5344-45ab-83f0-554cff71fef0"/>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3:Datum" minOccurs="0"/>
                <xsd:element ref="ns5:IconOverlay" minOccurs="0"/>
                <xsd:element ref="ns3:Ma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08efd3-3f04-4761-b968-dd47c32a1739"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4b8a7b6-5344-45ab-83f0-554cff71fef0" elementFormDefault="qualified">
    <xsd:import namespace="http://schemas.microsoft.com/office/2006/documentManagement/types"/>
    <xsd:import namespace="http://schemas.microsoft.com/office/infopath/2007/PartnerControls"/>
    <xsd:element name="Datum" ma:index="11" nillable="true" ma:displayName="Datum" ma:format="DateOnly" ma:internalName="Datum">
      <xsd:simpleType>
        <xsd:restriction base="dms:DateTime"/>
      </xsd:simpleType>
    </xsd:element>
    <xsd:element name="Map" ma:index="14" nillable="true" ma:displayName="Map" ma:internalName="Map">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3"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ma:index="12" ma:displayName="Categorie"/>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3B34CD-7AE6-4B75-B923-111F5DAF285D}">
  <ds:schemaRefs>
    <ds:schemaRef ds:uri="http://schemas.microsoft.com/sharepoint/v3/contenttype/forms"/>
  </ds:schemaRefs>
</ds:datastoreItem>
</file>

<file path=customXml/itemProps2.xml><?xml version="1.0" encoding="utf-8"?>
<ds:datastoreItem xmlns:ds="http://schemas.openxmlformats.org/officeDocument/2006/customXml" ds:itemID="{361379ED-9C9D-4232-A411-70D283807F36}">
  <ds:schemaRefs>
    <ds:schemaRef ds:uri="http://schemas.microsoft.com/sharepoint/events"/>
  </ds:schemaRefs>
</ds:datastoreItem>
</file>

<file path=customXml/itemProps3.xml><?xml version="1.0" encoding="utf-8"?>
<ds:datastoreItem xmlns:ds="http://schemas.openxmlformats.org/officeDocument/2006/customXml" ds:itemID="{DDB1F0BE-24F2-4903-9D0A-2FFC9D4D1918}">
  <ds:schemaRefs>
    <ds:schemaRef ds:uri="http://purl.org/dc/elements/1.1/"/>
    <ds:schemaRef ds:uri="http://www.w3.org/XML/1998/namespace"/>
    <ds:schemaRef ds:uri="http://purl.org/dc/terms/"/>
    <ds:schemaRef ds:uri="http://schemas.microsoft.com/office/2006/documentManagement/types"/>
    <ds:schemaRef ds:uri="http://schemas.microsoft.com/office/2006/metadata/properties"/>
    <ds:schemaRef ds:uri="7508efd3-3f04-4761-b968-dd47c32a1739"/>
    <ds:schemaRef ds:uri="http://purl.org/dc/dcmitype/"/>
    <ds:schemaRef ds:uri="http://schemas.microsoft.com/office/infopath/2007/PartnerControls"/>
    <ds:schemaRef ds:uri="http://schemas.openxmlformats.org/package/2006/metadata/core-properties"/>
    <ds:schemaRef ds:uri="http://schemas.microsoft.com/sharepoint/v4"/>
    <ds:schemaRef ds:uri="34b8a7b6-5344-45ab-83f0-554cff71fef0"/>
  </ds:schemaRefs>
</ds:datastoreItem>
</file>

<file path=customXml/itemProps4.xml><?xml version="1.0" encoding="utf-8"?>
<ds:datastoreItem xmlns:ds="http://schemas.openxmlformats.org/officeDocument/2006/customXml" ds:itemID="{40267237-685D-4C3F-9605-1CF4C9CDC5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08efd3-3f04-4761-b968-dd47c32a1739"/>
    <ds:schemaRef ds:uri="34b8a7b6-5344-45ab-83f0-554cff71fef0"/>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609</TotalTime>
  <Words>724</Words>
  <Application>Microsoft Office PowerPoint</Application>
  <PresentationFormat>On-screen Show (16:9)</PresentationFormat>
  <Paragraphs>173</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1_SJABLOON Corporate Algemeen ppt - nieuwe huisstijl - titel + volg</vt:lpstr>
      <vt:lpstr>Planning Quantum Stack les 4</vt:lpstr>
      <vt:lpstr>Topics</vt:lpstr>
      <vt:lpstr>Quantum Stack</vt:lpstr>
      <vt:lpstr>Structure lessons</vt:lpstr>
      <vt:lpstr>Draft schedule update</vt:lpstr>
      <vt:lpstr>Approach</vt:lpstr>
      <vt:lpstr>Background</vt:lpstr>
      <vt:lpstr>Paper proposals presented en in DLO </vt:lpstr>
      <vt:lpstr>To be presented </vt:lpstr>
      <vt:lpstr>Quantum Mechanics</vt:lpstr>
      <vt:lpstr>Quantum and Classical Computing</vt:lpstr>
      <vt:lpstr>Founding Fathers AI</vt:lpstr>
      <vt:lpstr>Founding fathers Quantum Computing(1)</vt:lpstr>
      <vt:lpstr>Founding fathers Quantum Computing(2)</vt:lpstr>
      <vt:lpstr>Quantum Computing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Artificial Intelligence and MACHINE LEARNING</dc:title>
  <dc:creator>Ed Kuijpers</dc:creator>
  <cp:lastModifiedBy>Ed Kuijpers</cp:lastModifiedBy>
  <cp:revision>14</cp:revision>
  <cp:lastPrinted>2021-02-10T00:18:09Z</cp:lastPrinted>
  <dcterms:created xsi:type="dcterms:W3CDTF">2021-02-06T20:42:33Z</dcterms:created>
  <dcterms:modified xsi:type="dcterms:W3CDTF">2024-05-24T10:06:07Z</dcterms:modified>
</cp:coreProperties>
</file>